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2" r:id="rId16"/>
    <p:sldId id="273" r:id="rId17"/>
    <p:sldId id="270" r:id="rId18"/>
  </p:sldIdLst>
  <p:sldSz cx="12192000" cy="6858000"/>
  <p:notesSz cx="7023100" cy="9309100"/>
  <p:embeddedFontLst>
    <p:embeddedFont>
      <p:font typeface="Calibri" panose="020F0502020204030204" pitchFamily="34" charset="0"/>
      <p:regular r:id="rId20"/>
      <p:bold r:id="rId21"/>
      <p:italic r:id="rId22"/>
      <p:boldItalic r:id="rId23"/>
    </p:embeddedFont>
    <p:embeddedFont>
      <p:font typeface="Teko" panose="020B060402020202020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iiazgstQZ01Io7vPmZxhJ/HhHmV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967" autoAdjust="0"/>
  </p:normalViewPr>
  <p:slideViewPr>
    <p:cSldViewPr snapToGrid="0">
      <p:cViewPr varScale="1">
        <p:scale>
          <a:sx n="50" d="100"/>
          <a:sy n="50" d="100"/>
        </p:scale>
        <p:origin x="1254"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343" cy="467072"/>
          </a:xfrm>
          <a:prstGeom prst="rect">
            <a:avLst/>
          </a:prstGeom>
          <a:noFill/>
          <a:ln>
            <a:noFill/>
          </a:ln>
        </p:spPr>
        <p:txBody>
          <a:bodyPr spcFirstLastPara="1" wrap="square" lIns="93300" tIns="46625" rIns="93300" bIns="466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132" y="0"/>
            <a:ext cx="3043343" cy="467072"/>
          </a:xfrm>
          <a:prstGeom prst="rect">
            <a:avLst/>
          </a:prstGeom>
          <a:noFill/>
          <a:ln>
            <a:noFill/>
          </a:ln>
        </p:spPr>
        <p:txBody>
          <a:bodyPr spcFirstLastPara="1" wrap="square" lIns="93300" tIns="46625" rIns="93300" bIns="466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80004"/>
            <a:ext cx="5618480" cy="3665458"/>
          </a:xfrm>
          <a:prstGeom prst="rect">
            <a:avLst/>
          </a:prstGeom>
          <a:noFill/>
          <a:ln>
            <a:noFill/>
          </a:ln>
        </p:spPr>
        <p:txBody>
          <a:bodyPr spcFirstLastPara="1" wrap="square" lIns="93300" tIns="46625" rIns="93300" bIns="466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30"/>
            <a:ext cx="3043343" cy="467071"/>
          </a:xfrm>
          <a:prstGeom prst="rect">
            <a:avLst/>
          </a:prstGeom>
          <a:noFill/>
          <a:ln>
            <a:noFill/>
          </a:ln>
        </p:spPr>
        <p:txBody>
          <a:bodyPr spcFirstLastPara="1" wrap="square" lIns="93300" tIns="46625" rIns="93300" bIns="466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132" y="8842030"/>
            <a:ext cx="3043343" cy="467071"/>
          </a:xfrm>
          <a:prstGeom prst="rect">
            <a:avLst/>
          </a:prstGeom>
          <a:noFill/>
          <a:ln>
            <a:noFill/>
          </a:ln>
        </p:spPr>
        <p:txBody>
          <a:bodyPr spcFirstLastPara="1" wrap="square" lIns="93300" tIns="46625" rIns="93300" bIns="46625" anchor="b" anchorCtr="0">
            <a:noAutofit/>
          </a:bodyPr>
          <a:lstStyle/>
          <a:p>
            <a:pPr marL="0" marR="0" lvl="0" indent="0" algn="r" rtl="0">
              <a:lnSpc>
                <a:spcPct val="100000"/>
              </a:lnSpc>
              <a:spcBef>
                <a:spcPts val="0"/>
              </a:spcBef>
              <a:spcAft>
                <a:spcPts val="0"/>
              </a:spcAft>
              <a:buNone/>
            </a:pPr>
            <a:fld id="{00000000-1234-1234-1234-123412341234}" type="slidenum">
              <a:rPr lang="nl-NL"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163513" y="781050"/>
            <a:ext cx="6946900" cy="3906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 name="Google Shape;61;p1:notes"/>
          <p:cNvSpPr txBox="1">
            <a:spLocks noGrp="1"/>
          </p:cNvSpPr>
          <p:nvPr>
            <p:ph type="body" idx="1"/>
          </p:nvPr>
        </p:nvSpPr>
        <p:spPr>
          <a:xfrm>
            <a:off x="702310" y="4480004"/>
            <a:ext cx="5618480" cy="3665458"/>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a:p>
        </p:txBody>
      </p:sp>
      <p:sp>
        <p:nvSpPr>
          <p:cNvPr id="62" name="Google Shape;62;p1: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nl-NL"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txBox="1">
            <a:spLocks noGrp="1"/>
          </p:cNvSpPr>
          <p:nvPr>
            <p:ph type="body" idx="1"/>
          </p:nvPr>
        </p:nvSpPr>
        <p:spPr>
          <a:xfrm>
            <a:off x="702310" y="4480004"/>
            <a:ext cx="5618480" cy="3665458"/>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a:p>
        </p:txBody>
      </p:sp>
      <p:sp>
        <p:nvSpPr>
          <p:cNvPr id="183" name="Google Shape;183;p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nl-NL" sz="1300">
                <a:solidFill>
                  <a:schemeClr val="dk1"/>
                </a:solidFill>
                <a:latin typeface="Calibri"/>
                <a:ea typeface="Calibri"/>
                <a:cs typeface="Calibri"/>
                <a:sym typeface="Calibri"/>
              </a:rPr>
              <a:t>11</a:t>
            </a:fld>
            <a:endParaRPr sz="1300">
              <a:solidFill>
                <a:schemeClr val="dk1"/>
              </a:solidFill>
              <a:latin typeface="Calibri"/>
              <a:ea typeface="Calibri"/>
              <a:cs typeface="Calibri"/>
              <a:sym typeface="Calibri"/>
            </a:endParaRPr>
          </a:p>
        </p:txBody>
      </p:sp>
      <p:sp>
        <p:nvSpPr>
          <p:cNvPr id="189" name="Google Shape;189;p10:notes"/>
          <p:cNvSpPr>
            <a:spLocks noGrp="1" noRot="1" noChangeAspect="1"/>
          </p:cNvSpPr>
          <p:nvPr>
            <p:ph type="sldImg" idx="2"/>
          </p:nvPr>
        </p:nvSpPr>
        <p:spPr>
          <a:xfrm>
            <a:off x="163513" y="781050"/>
            <a:ext cx="6948487" cy="39084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0" name="Google Shape;190;p10:notes"/>
          <p:cNvSpPr txBox="1">
            <a:spLocks noGrp="1"/>
          </p:cNvSpPr>
          <p:nvPr>
            <p:ph type="body" idx="1"/>
          </p:nvPr>
        </p:nvSpPr>
        <p:spPr>
          <a:xfrm>
            <a:off x="726696" y="4947076"/>
            <a:ext cx="5820069" cy="4693338"/>
          </a:xfrm>
          <a:prstGeom prst="rect">
            <a:avLst/>
          </a:prstGeom>
          <a:noFill/>
          <a:ln>
            <a:noFill/>
          </a:ln>
        </p:spPr>
        <p:txBody>
          <a:bodyPr spcFirstLastPara="1" wrap="square" lIns="93300" tIns="46625" rIns="93300" bIns="46625"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nl-NL" sz="1300">
                <a:solidFill>
                  <a:schemeClr val="dk1"/>
                </a:solidFill>
                <a:latin typeface="Calibri"/>
                <a:ea typeface="Calibri"/>
                <a:cs typeface="Calibri"/>
                <a:sym typeface="Calibri"/>
              </a:rPr>
              <a:t>12</a:t>
            </a:fld>
            <a:endParaRPr sz="1300">
              <a:solidFill>
                <a:schemeClr val="dk1"/>
              </a:solidFill>
              <a:latin typeface="Calibri"/>
              <a:ea typeface="Calibri"/>
              <a:cs typeface="Calibri"/>
              <a:sym typeface="Calibri"/>
            </a:endParaRPr>
          </a:p>
        </p:txBody>
      </p:sp>
      <p:sp>
        <p:nvSpPr>
          <p:cNvPr id="202" name="Google Shape;202;p11:notes"/>
          <p:cNvSpPr>
            <a:spLocks noGrp="1" noRot="1" noChangeAspect="1"/>
          </p:cNvSpPr>
          <p:nvPr>
            <p:ph type="sldImg" idx="2"/>
          </p:nvPr>
        </p:nvSpPr>
        <p:spPr>
          <a:xfrm>
            <a:off x="166688" y="782638"/>
            <a:ext cx="6942137" cy="39052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03" name="Google Shape;203;p11:notes"/>
          <p:cNvSpPr txBox="1">
            <a:spLocks noGrp="1"/>
          </p:cNvSpPr>
          <p:nvPr>
            <p:ph type="body" idx="1"/>
          </p:nvPr>
        </p:nvSpPr>
        <p:spPr>
          <a:xfrm>
            <a:off x="726696" y="4947076"/>
            <a:ext cx="5820069" cy="4693338"/>
          </a:xfrm>
          <a:prstGeom prst="rect">
            <a:avLst/>
          </a:prstGeom>
          <a:noFill/>
          <a:ln>
            <a:noFill/>
          </a:ln>
        </p:spPr>
        <p:txBody>
          <a:bodyPr spcFirstLastPara="1" wrap="square" lIns="93300" tIns="46625" rIns="93300" bIns="46625"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a:spLocks noGrp="1" noRot="1" noChangeAspect="1"/>
          </p:cNvSpPr>
          <p:nvPr>
            <p:ph type="sldImg" idx="2"/>
          </p:nvPr>
        </p:nvSpPr>
        <p:spPr>
          <a:xfrm>
            <a:off x="163513" y="781050"/>
            <a:ext cx="6946900" cy="3906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4" name="Google Shape;214;p12:notes"/>
          <p:cNvSpPr txBox="1">
            <a:spLocks noGrp="1"/>
          </p:cNvSpPr>
          <p:nvPr>
            <p:ph type="body" idx="1"/>
          </p:nvPr>
        </p:nvSpPr>
        <p:spPr>
          <a:xfrm>
            <a:off x="702310" y="4480004"/>
            <a:ext cx="5618480" cy="3665458"/>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r>
              <a:rPr lang="en-US" dirty="0" err="1"/>
              <a:t>Uniek</a:t>
            </a:r>
            <a:r>
              <a:rPr lang="en-US" dirty="0"/>
              <a:t> </a:t>
            </a:r>
            <a:r>
              <a:rPr lang="en-US" dirty="0" err="1"/>
              <a:t>sporten</a:t>
            </a:r>
            <a:r>
              <a:rPr lang="en-US" dirty="0"/>
              <a:t> </a:t>
            </a:r>
            <a:r>
              <a:rPr lang="en-US" dirty="0" err="1"/>
              <a:t>Feest</a:t>
            </a:r>
            <a:r>
              <a:rPr lang="en-US" dirty="0"/>
              <a:t> </a:t>
            </a:r>
            <a:r>
              <a:rPr lang="en-US" dirty="0" err="1"/>
              <a:t>Oranje</a:t>
            </a:r>
            <a:r>
              <a:rPr lang="en-US" dirty="0"/>
              <a:t> </a:t>
            </a:r>
            <a:r>
              <a:rPr lang="en-US" dirty="0" err="1"/>
              <a:t>kledingstuk</a:t>
            </a:r>
            <a:endParaRPr dirty="0"/>
          </a:p>
        </p:txBody>
      </p:sp>
      <p:sp>
        <p:nvSpPr>
          <p:cNvPr id="215" name="Google Shape;215;p12: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nl-NL"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4:notes"/>
          <p:cNvSpPr>
            <a:spLocks noGrp="1" noRot="1" noChangeAspect="1"/>
          </p:cNvSpPr>
          <p:nvPr>
            <p:ph type="sldImg" idx="2"/>
          </p:nvPr>
        </p:nvSpPr>
        <p:spPr>
          <a:xfrm>
            <a:off x="163513" y="781050"/>
            <a:ext cx="6946900" cy="3906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2" name="Google Shape;222;p14:notes"/>
          <p:cNvSpPr txBox="1">
            <a:spLocks noGrp="1"/>
          </p:cNvSpPr>
          <p:nvPr>
            <p:ph type="body" idx="1"/>
          </p:nvPr>
        </p:nvSpPr>
        <p:spPr>
          <a:xfrm>
            <a:off x="702310" y="4480004"/>
            <a:ext cx="5618480" cy="3665458"/>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r>
              <a:rPr lang="nl-NL" sz="1100" dirty="0"/>
              <a:t>Veiligheid/ onderhoud:  De technische ondersteuning is bedoeld voor het verhelpen van materiaalpech of</a:t>
            </a:r>
            <a:endParaRPr dirty="0"/>
          </a:p>
          <a:p>
            <a:pPr marL="0" lvl="0" indent="0" algn="l" rtl="0">
              <a:lnSpc>
                <a:spcPct val="100000"/>
              </a:lnSpc>
              <a:spcBef>
                <a:spcPts val="0"/>
              </a:spcBef>
              <a:spcAft>
                <a:spcPts val="0"/>
              </a:spcAft>
              <a:buSzPts val="1400"/>
              <a:buNone/>
            </a:pPr>
            <a:r>
              <a:rPr lang="nl-NL" sz="1100" dirty="0"/>
              <a:t>onverwachte problemen met de handbikes in de dagen voorafgaand aan de Battle en tijdens</a:t>
            </a:r>
            <a:endParaRPr dirty="0"/>
          </a:p>
          <a:p>
            <a:pPr marL="0" lvl="0" indent="0" algn="l" rtl="0">
              <a:lnSpc>
                <a:spcPct val="100000"/>
              </a:lnSpc>
              <a:spcBef>
                <a:spcPts val="0"/>
              </a:spcBef>
              <a:spcAft>
                <a:spcPts val="0"/>
              </a:spcAft>
              <a:buSzPts val="1400"/>
              <a:buNone/>
            </a:pPr>
            <a:r>
              <a:rPr lang="nl-NL" sz="1100" dirty="0"/>
              <a:t>de Battle. Daaronder valt dus niet het uitvoeren van aanpassingen zoals het plaatsen van een</a:t>
            </a:r>
            <a:endParaRPr dirty="0"/>
          </a:p>
          <a:p>
            <a:pPr marL="0" lvl="0" indent="0" algn="l" rtl="0">
              <a:lnSpc>
                <a:spcPct val="100000"/>
              </a:lnSpc>
              <a:spcBef>
                <a:spcPts val="0"/>
              </a:spcBef>
              <a:spcAft>
                <a:spcPts val="0"/>
              </a:spcAft>
              <a:buSzPts val="1400"/>
              <a:buNone/>
            </a:pPr>
            <a:r>
              <a:rPr lang="nl-NL" sz="1100" dirty="0"/>
              <a:t>bergverzet of het uitvoeren van onderhoudswerkzaamheden.</a:t>
            </a:r>
            <a:endParaRPr dirty="0"/>
          </a:p>
          <a:p>
            <a:pPr marL="0" lvl="0" indent="0" algn="l" rtl="0">
              <a:lnSpc>
                <a:spcPct val="100000"/>
              </a:lnSpc>
              <a:spcBef>
                <a:spcPts val="0"/>
              </a:spcBef>
              <a:spcAft>
                <a:spcPts val="0"/>
              </a:spcAft>
              <a:buSzPts val="1400"/>
              <a:buNone/>
            </a:pPr>
            <a:r>
              <a:rPr lang="nl-NL" sz="1100" dirty="0"/>
              <a:t>· Frontline en RD Mobility zorgen voor reserve-onderdelen, maar het is sterk aan te bevelen om</a:t>
            </a:r>
            <a:endParaRPr dirty="0"/>
          </a:p>
          <a:p>
            <a:pPr marL="0" lvl="0" indent="0" algn="l" rtl="0">
              <a:lnSpc>
                <a:spcPct val="100000"/>
              </a:lnSpc>
              <a:spcBef>
                <a:spcPts val="0"/>
              </a:spcBef>
              <a:spcAft>
                <a:spcPts val="0"/>
              </a:spcAft>
              <a:buSzPts val="1400"/>
              <a:buNone/>
            </a:pPr>
            <a:r>
              <a:rPr lang="nl-NL" sz="1100" dirty="0"/>
              <a:t>daar zelf ook voor te zorgen. </a:t>
            </a:r>
            <a:endParaRPr dirty="0"/>
          </a:p>
          <a:p>
            <a:pPr marL="0" lvl="0" indent="0" algn="l" rtl="0">
              <a:lnSpc>
                <a:spcPct val="100000"/>
              </a:lnSpc>
              <a:spcBef>
                <a:spcPts val="0"/>
              </a:spcBef>
              <a:spcAft>
                <a:spcPts val="0"/>
              </a:spcAft>
              <a:buSzPts val="1400"/>
              <a:buNone/>
            </a:pPr>
            <a:r>
              <a:rPr lang="nl-NL" sz="1100" dirty="0"/>
              <a:t> De kosten voor uitgevoerde werkzaamheden dienen direct, contant aan Frontline/RD Mobility</a:t>
            </a:r>
            <a:endParaRPr sz="1100" dirty="0"/>
          </a:p>
          <a:p>
            <a:pPr marL="0" lvl="0" indent="0" algn="l" rtl="0">
              <a:lnSpc>
                <a:spcPct val="100000"/>
              </a:lnSpc>
              <a:spcBef>
                <a:spcPts val="0"/>
              </a:spcBef>
              <a:spcAft>
                <a:spcPts val="0"/>
              </a:spcAft>
              <a:buSzPts val="1400"/>
              <a:buNone/>
            </a:pPr>
            <a:r>
              <a:rPr lang="nl-NL" sz="1100" dirty="0"/>
              <a:t>te worden betaald.</a:t>
            </a:r>
            <a:endParaRPr dirty="0"/>
          </a:p>
          <a:p>
            <a:pPr marL="0" lvl="0" indent="0" algn="l" rtl="0">
              <a:lnSpc>
                <a:spcPct val="100000"/>
              </a:lnSpc>
              <a:spcBef>
                <a:spcPts val="0"/>
              </a:spcBef>
              <a:spcAft>
                <a:spcPts val="0"/>
              </a:spcAft>
              <a:buSzPts val="1400"/>
              <a:buNone/>
            </a:pPr>
            <a:r>
              <a:rPr lang="nl-NL" sz="1100" dirty="0"/>
              <a:t>· Een lekke band tijdens de beklimming is erg vervelend, laat de buddy’s in ieder geval een</a:t>
            </a:r>
            <a:endParaRPr dirty="0"/>
          </a:p>
          <a:p>
            <a:pPr marL="0" lvl="0" indent="0" algn="l" rtl="0">
              <a:lnSpc>
                <a:spcPct val="100000"/>
              </a:lnSpc>
              <a:spcBef>
                <a:spcPts val="0"/>
              </a:spcBef>
              <a:spcAft>
                <a:spcPts val="0"/>
              </a:spcAft>
              <a:buSzPts val="1400"/>
              <a:buNone/>
            </a:pPr>
            <a:r>
              <a:rPr lang="nl-NL" sz="1100" dirty="0"/>
              <a:t>reserve (binnen)band met de juiste maat voor de handbike, bandenlichters en een co</a:t>
            </a:r>
            <a:endParaRPr dirty="0"/>
          </a:p>
          <a:p>
            <a:pPr marL="0" lvl="0" indent="0" algn="l" rtl="0">
              <a:lnSpc>
                <a:spcPct val="100000"/>
              </a:lnSpc>
              <a:spcBef>
                <a:spcPts val="0"/>
              </a:spcBef>
              <a:spcAft>
                <a:spcPts val="0"/>
              </a:spcAft>
              <a:buSzPts val="1400"/>
              <a:buNone/>
            </a:pPr>
            <a:r>
              <a:rPr lang="nl-NL" sz="1100" dirty="0"/>
              <a:t>patroon of fietspompje meenemen zodat de deelnemers direct weer op pad kunnen.</a:t>
            </a:r>
            <a:endParaRPr dirty="0"/>
          </a:p>
          <a:p>
            <a:pPr marL="0" lvl="0" indent="0" algn="l" rtl="0">
              <a:lnSpc>
                <a:spcPct val="100000"/>
              </a:lnSpc>
              <a:spcBef>
                <a:spcPts val="0"/>
              </a:spcBef>
              <a:spcAft>
                <a:spcPts val="0"/>
              </a:spcAft>
              <a:buSzPts val="1400"/>
              <a:buNone/>
            </a:pPr>
            <a:r>
              <a:rPr lang="nl-NL" sz="1100" dirty="0"/>
              <a:t>Kussen: Niet (langdurig) op een (dun) </a:t>
            </a:r>
            <a:r>
              <a:rPr lang="nl-NL" sz="1100" dirty="0" err="1"/>
              <a:t>foam</a:t>
            </a:r>
            <a:r>
              <a:rPr lang="nl-NL" sz="1100" dirty="0"/>
              <a:t> kussen zitten in de handbike als je dat in je rolstoel ook niet doet. </a:t>
            </a:r>
            <a:r>
              <a:rPr lang="nl-NL" sz="1100" u="sng" dirty="0"/>
              <a:t>Zithouding goed laten checken</a:t>
            </a:r>
            <a:r>
              <a:rPr lang="nl-NL" sz="1100" dirty="0"/>
              <a:t>. Dit geldt met name voor mensen met een dwarslaesie (waarbij doorzitplekken nog weleens voor kunnen komen). </a:t>
            </a:r>
            <a:endParaRPr sz="1100" dirty="0"/>
          </a:p>
          <a:p>
            <a:pPr marL="0" lvl="0" indent="0" algn="l" rtl="0">
              <a:lnSpc>
                <a:spcPct val="100000"/>
              </a:lnSpc>
              <a:spcBef>
                <a:spcPts val="0"/>
              </a:spcBef>
              <a:spcAft>
                <a:spcPts val="0"/>
              </a:spcAft>
              <a:buSzPts val="1400"/>
              <a:buNone/>
            </a:pPr>
            <a:endParaRPr sz="1100" dirty="0"/>
          </a:p>
        </p:txBody>
      </p:sp>
      <p:sp>
        <p:nvSpPr>
          <p:cNvPr id="223" name="Google Shape;223;p14: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nl-NL"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5:notes"/>
          <p:cNvSpPr>
            <a:spLocks noGrp="1" noRot="1" noChangeAspect="1"/>
          </p:cNvSpPr>
          <p:nvPr>
            <p:ph type="sldImg" idx="2"/>
          </p:nvPr>
        </p:nvSpPr>
        <p:spPr>
          <a:xfrm>
            <a:off x="163513" y="781050"/>
            <a:ext cx="6946900" cy="3906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8" name="Google Shape;228;p15:notes"/>
          <p:cNvSpPr txBox="1">
            <a:spLocks noGrp="1"/>
          </p:cNvSpPr>
          <p:nvPr>
            <p:ph type="body" idx="1"/>
          </p:nvPr>
        </p:nvSpPr>
        <p:spPr>
          <a:xfrm>
            <a:off x="702310" y="4480004"/>
            <a:ext cx="5618480" cy="3665458"/>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a:p>
        </p:txBody>
      </p:sp>
      <p:sp>
        <p:nvSpPr>
          <p:cNvPr id="229" name="Google Shape;229;p15: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nl-NL"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702310" y="4480004"/>
            <a:ext cx="5618480" cy="3665458"/>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r>
              <a:rPr lang="en-US" dirty="0" err="1"/>
              <a:t>Benoemen</a:t>
            </a:r>
            <a:r>
              <a:rPr lang="en-US" dirty="0"/>
              <a:t> </a:t>
            </a:r>
            <a:r>
              <a:rPr lang="en-US" dirty="0" err="1"/>
              <a:t>buf</a:t>
            </a:r>
            <a:r>
              <a:rPr lang="en-US" dirty="0"/>
              <a:t>?????</a:t>
            </a:r>
            <a:endParaRPr dirty="0"/>
          </a:p>
        </p:txBody>
      </p:sp>
      <p:sp>
        <p:nvSpPr>
          <p:cNvPr id="68" name="Google Shape;68;p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163513" y="781050"/>
            <a:ext cx="6946900" cy="3906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4" name="Google Shape;74;p3:notes"/>
          <p:cNvSpPr txBox="1">
            <a:spLocks noGrp="1"/>
          </p:cNvSpPr>
          <p:nvPr>
            <p:ph type="body" idx="1"/>
          </p:nvPr>
        </p:nvSpPr>
        <p:spPr>
          <a:xfrm>
            <a:off x="702310" y="4480004"/>
            <a:ext cx="5618480" cy="3665458"/>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a:p>
        </p:txBody>
      </p:sp>
      <p:sp>
        <p:nvSpPr>
          <p:cNvPr id="75" name="Google Shape;75;p3: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nl-NL"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4:notes"/>
          <p:cNvSpPr txBox="1">
            <a:spLocks noGrp="1"/>
          </p:cNvSpPr>
          <p:nvPr>
            <p:ph type="body" idx="1"/>
          </p:nvPr>
        </p:nvSpPr>
        <p:spPr>
          <a:xfrm>
            <a:off x="702310" y="4480004"/>
            <a:ext cx="5618480" cy="3665458"/>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a:p>
        </p:txBody>
      </p:sp>
      <p:sp>
        <p:nvSpPr>
          <p:cNvPr id="98" name="Google Shape;98;p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a:spLocks noGrp="1" noRot="1" noChangeAspect="1"/>
          </p:cNvSpPr>
          <p:nvPr>
            <p:ph type="sldImg" idx="2"/>
          </p:nvPr>
        </p:nvSpPr>
        <p:spPr>
          <a:xfrm>
            <a:off x="163513" y="781050"/>
            <a:ext cx="6946900" cy="3906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5" name="Google Shape;105;p5:notes"/>
          <p:cNvSpPr txBox="1">
            <a:spLocks noGrp="1"/>
          </p:cNvSpPr>
          <p:nvPr>
            <p:ph type="body" idx="1"/>
          </p:nvPr>
        </p:nvSpPr>
        <p:spPr>
          <a:xfrm>
            <a:off x="702310" y="4480004"/>
            <a:ext cx="5618480" cy="3665458"/>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r>
              <a:rPr lang="nl-NL" dirty="0"/>
              <a:t>Voor de teams: H2t/m H5 en E-Bike en HBB teamprijzen voor HBB team deelnemers (</a:t>
            </a:r>
            <a:r>
              <a:rPr lang="nl-NL" dirty="0" err="1"/>
              <a:t>rookie</a:t>
            </a:r>
            <a:r>
              <a:rPr lang="nl-NL" dirty="0"/>
              <a:t> / beste)</a:t>
            </a:r>
          </a:p>
          <a:p>
            <a:pPr marL="0" lvl="0" indent="0" algn="l" rtl="0">
              <a:lnSpc>
                <a:spcPct val="100000"/>
              </a:lnSpc>
              <a:spcBef>
                <a:spcPts val="0"/>
              </a:spcBef>
              <a:spcAft>
                <a:spcPts val="0"/>
              </a:spcAft>
              <a:buSzPts val="1400"/>
              <a:buNone/>
            </a:pPr>
            <a:r>
              <a:rPr lang="nl-NL" dirty="0"/>
              <a:t>1, 2, 3 overall D/H voor individueel:</a:t>
            </a:r>
          </a:p>
          <a:p>
            <a:pPr marL="0" lvl="0" indent="0" algn="l" rtl="0">
              <a:lnSpc>
                <a:spcPct val="100000"/>
              </a:lnSpc>
              <a:spcBef>
                <a:spcPts val="0"/>
              </a:spcBef>
              <a:spcAft>
                <a:spcPts val="0"/>
              </a:spcAft>
              <a:buSzPts val="1400"/>
              <a:buNone/>
            </a:pPr>
            <a:endParaRPr dirty="0"/>
          </a:p>
        </p:txBody>
      </p:sp>
      <p:sp>
        <p:nvSpPr>
          <p:cNvPr id="106" name="Google Shape;106;p5: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nl-NL"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a:spLocks noGrp="1" noRot="1" noChangeAspect="1"/>
          </p:cNvSpPr>
          <p:nvPr>
            <p:ph type="sldImg" idx="2"/>
          </p:nvPr>
        </p:nvSpPr>
        <p:spPr>
          <a:xfrm>
            <a:off x="163513" y="781050"/>
            <a:ext cx="6946900" cy="3906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 name="Google Shape;113;p6:notes"/>
          <p:cNvSpPr txBox="1">
            <a:spLocks noGrp="1"/>
          </p:cNvSpPr>
          <p:nvPr>
            <p:ph type="body" idx="1"/>
          </p:nvPr>
        </p:nvSpPr>
        <p:spPr>
          <a:xfrm>
            <a:off x="702310" y="4480004"/>
            <a:ext cx="5618480" cy="3665458"/>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br>
              <a:rPr lang="nl-NL"/>
            </a:br>
            <a:endParaRPr/>
          </a:p>
        </p:txBody>
      </p:sp>
      <p:sp>
        <p:nvSpPr>
          <p:cNvPr id="114" name="Google Shape;114;p6:notes"/>
          <p:cNvSpPr txBox="1"/>
          <p:nvPr/>
        </p:nvSpPr>
        <p:spPr>
          <a:xfrm>
            <a:off x="4121195" y="9895768"/>
            <a:ext cx="3150641" cy="520405"/>
          </a:xfrm>
          <a:prstGeom prst="rect">
            <a:avLst/>
          </a:prstGeom>
          <a:noFill/>
          <a:ln>
            <a:noFill/>
          </a:ln>
        </p:spPr>
        <p:txBody>
          <a:bodyPr spcFirstLastPara="1" wrap="square" lIns="96900" tIns="48450" rIns="96900" bIns="48450" anchor="b" anchorCtr="0">
            <a:noAutofit/>
          </a:bodyPr>
          <a:lstStyle/>
          <a:p>
            <a:pPr marL="0" marR="0" lvl="0" indent="0" algn="r" rtl="0">
              <a:lnSpc>
                <a:spcPct val="100000"/>
              </a:lnSpc>
              <a:spcBef>
                <a:spcPts val="0"/>
              </a:spcBef>
              <a:spcAft>
                <a:spcPts val="0"/>
              </a:spcAft>
              <a:buNone/>
            </a:pPr>
            <a:fld id="{00000000-1234-1234-1234-123412341234}" type="slidenum">
              <a:rPr lang="nl-NL" sz="1300" b="0" i="0" u="none" strike="noStrike" cap="none">
                <a:solidFill>
                  <a:schemeClr val="dk1"/>
                </a:solidFill>
                <a:latin typeface="Arial"/>
                <a:ea typeface="Arial"/>
                <a:cs typeface="Arial"/>
                <a:sym typeface="Arial"/>
              </a:rPr>
              <a:t>6</a:t>
            </a:fld>
            <a:endParaRPr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nl-NL" sz="1300">
                <a:solidFill>
                  <a:schemeClr val="dk1"/>
                </a:solidFill>
                <a:latin typeface="Calibri"/>
                <a:ea typeface="Calibri"/>
                <a:cs typeface="Calibri"/>
                <a:sym typeface="Calibri"/>
              </a:rPr>
              <a:t>7</a:t>
            </a:fld>
            <a:endParaRPr sz="1300">
              <a:solidFill>
                <a:schemeClr val="dk1"/>
              </a:solidFill>
              <a:latin typeface="Calibri"/>
              <a:ea typeface="Calibri"/>
              <a:cs typeface="Calibri"/>
              <a:sym typeface="Calibri"/>
            </a:endParaRPr>
          </a:p>
        </p:txBody>
      </p:sp>
      <p:sp>
        <p:nvSpPr>
          <p:cNvPr id="137" name="Google Shape;137;p7:notes"/>
          <p:cNvSpPr>
            <a:spLocks noGrp="1" noRot="1" noChangeAspect="1"/>
          </p:cNvSpPr>
          <p:nvPr>
            <p:ph type="sldImg" idx="2"/>
          </p:nvPr>
        </p:nvSpPr>
        <p:spPr>
          <a:xfrm>
            <a:off x="163513" y="781050"/>
            <a:ext cx="6948487" cy="39084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38" name="Google Shape;138;p7:notes"/>
          <p:cNvSpPr txBox="1">
            <a:spLocks noGrp="1"/>
          </p:cNvSpPr>
          <p:nvPr>
            <p:ph type="body" idx="1"/>
          </p:nvPr>
        </p:nvSpPr>
        <p:spPr>
          <a:xfrm>
            <a:off x="726696" y="4947076"/>
            <a:ext cx="5820069" cy="4693338"/>
          </a:xfrm>
          <a:prstGeom prst="rect">
            <a:avLst/>
          </a:prstGeom>
          <a:noFill/>
          <a:ln>
            <a:noFill/>
          </a:ln>
        </p:spPr>
        <p:txBody>
          <a:bodyPr spcFirstLastPara="1" wrap="square" lIns="93300" tIns="46625" rIns="93300" bIns="46625" anchor="ctr" anchorCtr="0">
            <a:noAutofit/>
          </a:bodyPr>
          <a:lstStyle/>
          <a:p>
            <a:pPr marL="0" lvl="0" indent="0" algn="l" rtl="0">
              <a:lnSpc>
                <a:spcPct val="100000"/>
              </a:lnSpc>
              <a:spcBef>
                <a:spcPts val="0"/>
              </a:spcBef>
              <a:spcAft>
                <a:spcPts val="0"/>
              </a:spcAft>
              <a:buSzPts val="1400"/>
              <a:buNone/>
            </a:pPr>
            <a:r>
              <a:rPr lang="nl-NL" dirty="0"/>
              <a:t>Drie verzorgingsposten: 1,2,3 </a:t>
            </a:r>
            <a:endParaRPr dirty="0"/>
          </a:p>
          <a:p>
            <a:pPr marL="0" lvl="0" indent="0" algn="l" rtl="0">
              <a:lnSpc>
                <a:spcPct val="100000"/>
              </a:lnSpc>
              <a:spcBef>
                <a:spcPts val="0"/>
              </a:spcBef>
              <a:spcAft>
                <a:spcPts val="0"/>
              </a:spcAft>
              <a:buSzPts val="1400"/>
              <a:buNone/>
            </a:pPr>
            <a:r>
              <a:rPr lang="nl-NL" dirty="0"/>
              <a:t>Deadlines die ruim genoeg zijn om de finish voor 16:00 te halen. Deadlines vanwege veiligheid. </a:t>
            </a:r>
            <a:r>
              <a:rPr lang="nl-NL" dirty="0" err="1"/>
              <a:t>Med</a:t>
            </a:r>
            <a:r>
              <a:rPr lang="nl-NL" dirty="0"/>
              <a:t>. Cie. Voor ons als HBB-organisatie is met het toegenomen aantal deelnemers van belang dat de artsen </a:t>
            </a:r>
          </a:p>
          <a:p>
            <a:pPr marL="0" lvl="0" indent="0" algn="l" rtl="0">
              <a:lnSpc>
                <a:spcPct val="100000"/>
              </a:lnSpc>
              <a:spcBef>
                <a:spcPts val="0"/>
              </a:spcBef>
              <a:spcAft>
                <a:spcPts val="0"/>
              </a:spcAft>
              <a:buSzPts val="1400"/>
              <a:buNone/>
            </a:pPr>
            <a:r>
              <a:rPr lang="nl-NL" dirty="0"/>
              <a:t>mee naar boven verplaatsen en niet heel lang achter moeten blijven bij iemand voor wie de berg nog een maatje te groot is.</a:t>
            </a:r>
          </a:p>
          <a:p>
            <a:pPr marL="0" lvl="0" indent="0" algn="l" rtl="0">
              <a:lnSpc>
                <a:spcPct val="100000"/>
              </a:lnSpc>
              <a:spcBef>
                <a:spcPts val="0"/>
              </a:spcBef>
              <a:spcAft>
                <a:spcPts val="0"/>
              </a:spcAft>
              <a:buSzPts val="1400"/>
              <a:buNone/>
            </a:pPr>
            <a:r>
              <a:rPr lang="nl-NL" dirty="0"/>
              <a:t>Wanneer iemand dat niet haalt </a:t>
            </a:r>
            <a:r>
              <a:rPr lang="nl-NL" dirty="0" err="1"/>
              <a:t>evt</a:t>
            </a:r>
            <a:r>
              <a:rPr lang="nl-NL" dirty="0"/>
              <a:t> met wat hulp (dan is het dit jaar nog te hoog gegrepen om de finish te halen. )</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nl-NL" dirty="0"/>
              <a:t>Hulp krijgen betekend uit de uitslag van de HBB. Respect voor deelnemers die het op eigen kracht doen (laatste deelnemer moet iemand zijn die het zelf gedaan heeft)</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3:notes"/>
          <p:cNvSpPr>
            <a:spLocks noGrp="1" noRot="1" noChangeAspect="1"/>
          </p:cNvSpPr>
          <p:nvPr>
            <p:ph type="sldImg" idx="2"/>
          </p:nvPr>
        </p:nvSpPr>
        <p:spPr>
          <a:xfrm>
            <a:off x="163513" y="781050"/>
            <a:ext cx="6946900" cy="3906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7" name="Google Shape;157;p13:notes"/>
          <p:cNvSpPr txBox="1">
            <a:spLocks noGrp="1"/>
          </p:cNvSpPr>
          <p:nvPr>
            <p:ph type="body" idx="1"/>
          </p:nvPr>
        </p:nvSpPr>
        <p:spPr>
          <a:xfrm>
            <a:off x="702310" y="4480004"/>
            <a:ext cx="5618480" cy="3665458"/>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r>
              <a:rPr lang="nl-NL" dirty="0"/>
              <a:t>Opmerking bij dia 9 over trainen: meer trainen en intensiever trainen blijft belangrijk voor velen maar er zitten ook mensen tussen die dat nu al doen (ziet Ingrid) en die juist ook rustige trainingen tussen de intensieve moeten inbouwen. Misschien goed om dat zo te brengen (intensieve trainingen naast rustige trainingen </a:t>
            </a:r>
            <a:r>
              <a:rPr lang="nl-NL" dirty="0" err="1"/>
              <a:t>ipv</a:t>
            </a:r>
            <a:r>
              <a:rPr lang="nl-NL" dirty="0"/>
              <a:t> alleen maar intensief en lang). </a:t>
            </a:r>
          </a:p>
          <a:p>
            <a:pPr marL="0" lvl="0" indent="0" algn="l" rtl="0">
              <a:lnSpc>
                <a:spcPct val="100000"/>
              </a:lnSpc>
              <a:spcBef>
                <a:spcPts val="0"/>
              </a:spcBef>
              <a:spcAft>
                <a:spcPts val="0"/>
              </a:spcAft>
              <a:buSzPts val="1400"/>
              <a:buNone/>
            </a:pPr>
            <a:endParaRPr lang="nl-NL" dirty="0"/>
          </a:p>
          <a:p>
            <a:pPr marL="0" lvl="0" indent="0" algn="l" rtl="0">
              <a:lnSpc>
                <a:spcPct val="100000"/>
              </a:lnSpc>
              <a:spcBef>
                <a:spcPts val="0"/>
              </a:spcBef>
              <a:spcAft>
                <a:spcPts val="0"/>
              </a:spcAft>
              <a:buSzPts val="1400"/>
              <a:buNone/>
            </a:pPr>
            <a:r>
              <a:rPr lang="nl-NL" dirty="0"/>
              <a:t>Bijhouden trainingen: een deel van de deelnemers (teams &amp; </a:t>
            </a:r>
            <a:r>
              <a:rPr lang="nl-NL" dirty="0" err="1"/>
              <a:t>android</a:t>
            </a:r>
            <a:r>
              <a:rPr lang="nl-NL" dirty="0"/>
              <a:t> gebruikers) zijn gevraagd hun trainingen te monitoren met de app speciaal gebouwd voor het HBB onderzoek. Dus misschien niet al te veel sturen naar </a:t>
            </a:r>
            <a:r>
              <a:rPr lang="nl-NL" dirty="0" err="1"/>
              <a:t>Strava</a:t>
            </a:r>
            <a:r>
              <a:rPr lang="nl-NL" dirty="0"/>
              <a:t> want dat kan helaas niet naast de HBB app worden gebruikt en het is wel de bedoeling dat de mensen de HBB app voor het onderzoek netjes blijven gebruiken  </a:t>
            </a:r>
          </a:p>
          <a:p>
            <a:pPr marL="0" lvl="0" indent="0" algn="l" rtl="0">
              <a:lnSpc>
                <a:spcPct val="100000"/>
              </a:lnSpc>
              <a:spcBef>
                <a:spcPts val="0"/>
              </a:spcBef>
              <a:spcAft>
                <a:spcPts val="0"/>
              </a:spcAft>
              <a:buSzPts val="1400"/>
              <a:buNone/>
            </a:pPr>
            <a:endParaRPr lang="nl-NL" dirty="0"/>
          </a:p>
          <a:p>
            <a:pPr marL="0" lvl="0" indent="0" algn="l" rtl="0">
              <a:lnSpc>
                <a:spcPct val="100000"/>
              </a:lnSpc>
              <a:spcBef>
                <a:spcPts val="0"/>
              </a:spcBef>
              <a:spcAft>
                <a:spcPts val="0"/>
              </a:spcAft>
              <a:buSzPts val="1400"/>
              <a:buNone/>
            </a:pPr>
            <a:endParaRPr dirty="0"/>
          </a:p>
        </p:txBody>
      </p:sp>
      <p:sp>
        <p:nvSpPr>
          <p:cNvPr id="158" name="Google Shape;158;p13: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nl-NL"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nl-NL" sz="1300">
                <a:solidFill>
                  <a:schemeClr val="dk1"/>
                </a:solidFill>
                <a:latin typeface="Calibri"/>
                <a:ea typeface="Calibri"/>
                <a:cs typeface="Calibri"/>
                <a:sym typeface="Calibri"/>
              </a:rPr>
              <a:t>9</a:t>
            </a:fld>
            <a:endParaRPr sz="1300">
              <a:solidFill>
                <a:schemeClr val="dk1"/>
              </a:solidFill>
              <a:latin typeface="Calibri"/>
              <a:ea typeface="Calibri"/>
              <a:cs typeface="Calibri"/>
              <a:sym typeface="Calibri"/>
            </a:endParaRPr>
          </a:p>
        </p:txBody>
      </p:sp>
      <p:sp>
        <p:nvSpPr>
          <p:cNvPr id="172" name="Google Shape;172;p8:notes"/>
          <p:cNvSpPr>
            <a:spLocks noGrp="1" noRot="1" noChangeAspect="1"/>
          </p:cNvSpPr>
          <p:nvPr>
            <p:ph type="sldImg" idx="2"/>
          </p:nvPr>
        </p:nvSpPr>
        <p:spPr>
          <a:xfrm>
            <a:off x="163513" y="781050"/>
            <a:ext cx="6948487" cy="39084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73" name="Google Shape;173;p8:notes"/>
          <p:cNvSpPr txBox="1">
            <a:spLocks noGrp="1"/>
          </p:cNvSpPr>
          <p:nvPr>
            <p:ph type="body" idx="1"/>
          </p:nvPr>
        </p:nvSpPr>
        <p:spPr>
          <a:xfrm>
            <a:off x="726696" y="4947076"/>
            <a:ext cx="5820069" cy="4693338"/>
          </a:xfrm>
          <a:prstGeom prst="rect">
            <a:avLst/>
          </a:prstGeom>
          <a:noFill/>
          <a:ln>
            <a:noFill/>
          </a:ln>
        </p:spPr>
        <p:txBody>
          <a:bodyPr spcFirstLastPara="1" wrap="square" lIns="93300" tIns="46625" rIns="93300" bIns="46625" anchor="ctr" anchorCtr="0">
            <a:noAutofit/>
          </a:bodyPr>
          <a:lstStyle/>
          <a:p>
            <a:pPr marL="0" lvl="0" indent="0" algn="l" rtl="0">
              <a:lnSpc>
                <a:spcPct val="100000"/>
              </a:lnSpc>
              <a:spcBef>
                <a:spcPts val="0"/>
              </a:spcBef>
              <a:spcAft>
                <a:spcPts val="0"/>
              </a:spcAft>
              <a:buSzPts val="1400"/>
              <a:buNone/>
            </a:pPr>
            <a:r>
              <a:rPr lang="nl-NL"/>
              <a:t>Alleen eten in hotel met Groene bandjes.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Teko"/>
              <a:buNone/>
              <a:defRPr sz="6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51"/>
        <p:cNvGrpSpPr/>
        <p:nvPr/>
      </p:nvGrpSpPr>
      <p:grpSpPr>
        <a:xfrm>
          <a:off x="0" y="0"/>
          <a:ext cx="0" cy="0"/>
          <a:chOff x="0" y="0"/>
          <a:chExt cx="0" cy="0"/>
        </a:xfrm>
      </p:grpSpPr>
      <p:sp>
        <p:nvSpPr>
          <p:cNvPr id="52" name="Google Shape;5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55"/>
        <p:cNvGrpSpPr/>
        <p:nvPr/>
      </p:nvGrpSpPr>
      <p:grpSpPr>
        <a:xfrm>
          <a:off x="0" y="0"/>
          <a:ext cx="0" cy="0"/>
          <a:chOff x="0" y="0"/>
          <a:chExt cx="0" cy="0"/>
        </a:xfrm>
      </p:grpSpPr>
      <p:sp>
        <p:nvSpPr>
          <p:cNvPr id="56" name="Google Shape;56;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16"/>
        <p:cNvGrpSpPr/>
        <p:nvPr/>
      </p:nvGrpSpPr>
      <p:grpSpPr>
        <a:xfrm>
          <a:off x="0" y="0"/>
          <a:ext cx="0" cy="0"/>
          <a:chOff x="0" y="0"/>
          <a:chExt cx="0" cy="0"/>
        </a:xfrm>
      </p:grpSpPr>
      <p:sp>
        <p:nvSpPr>
          <p:cNvPr id="17" name="Google Shape;1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20"/>
        <p:cNvGrpSpPr/>
        <p:nvPr/>
      </p:nvGrpSpPr>
      <p:grpSpPr>
        <a:xfrm>
          <a:off x="0" y="0"/>
          <a:ext cx="0" cy="0"/>
          <a:chOff x="0" y="0"/>
          <a:chExt cx="0" cy="0"/>
        </a:xfrm>
      </p:grpSpPr>
      <p:sp>
        <p:nvSpPr>
          <p:cNvPr id="21" name="Google Shape;2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22"/>
        <p:cNvGrpSpPr/>
        <p:nvPr/>
      </p:nvGrpSpPr>
      <p:grpSpPr>
        <a:xfrm>
          <a:off x="0" y="0"/>
          <a:ext cx="0" cy="0"/>
          <a:chOff x="0" y="0"/>
          <a:chExt cx="0" cy="0"/>
        </a:xfrm>
      </p:grpSpPr>
      <p:sp>
        <p:nvSpPr>
          <p:cNvPr id="23" name="Google Shape;23;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Teko"/>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919191"/>
              </a:buClr>
              <a:buSzPts val="2400"/>
              <a:buNone/>
              <a:defRPr sz="2400">
                <a:solidFill>
                  <a:srgbClr val="919191"/>
                </a:solidFill>
              </a:defRPr>
            </a:lvl1pPr>
            <a:lvl2pPr marL="914400" lvl="1" indent="-228600" algn="l">
              <a:lnSpc>
                <a:spcPct val="90000"/>
              </a:lnSpc>
              <a:spcBef>
                <a:spcPts val="500"/>
              </a:spcBef>
              <a:spcAft>
                <a:spcPts val="0"/>
              </a:spcAft>
              <a:buClr>
                <a:srgbClr val="919191"/>
              </a:buClr>
              <a:buSzPts val="2000"/>
              <a:buNone/>
              <a:defRPr sz="2000">
                <a:solidFill>
                  <a:srgbClr val="919191"/>
                </a:solidFill>
              </a:defRPr>
            </a:lvl2pPr>
            <a:lvl3pPr marL="1371600" lvl="2" indent="-228600" algn="l">
              <a:lnSpc>
                <a:spcPct val="90000"/>
              </a:lnSpc>
              <a:spcBef>
                <a:spcPts val="500"/>
              </a:spcBef>
              <a:spcAft>
                <a:spcPts val="0"/>
              </a:spcAft>
              <a:buClr>
                <a:srgbClr val="919191"/>
              </a:buClr>
              <a:buSzPts val="1800"/>
              <a:buNone/>
              <a:defRPr sz="1800">
                <a:solidFill>
                  <a:srgbClr val="919191"/>
                </a:solidFill>
              </a:defRPr>
            </a:lvl3pPr>
            <a:lvl4pPr marL="1828800" lvl="3" indent="-228600" algn="l">
              <a:lnSpc>
                <a:spcPct val="90000"/>
              </a:lnSpc>
              <a:spcBef>
                <a:spcPts val="500"/>
              </a:spcBef>
              <a:spcAft>
                <a:spcPts val="0"/>
              </a:spcAft>
              <a:buClr>
                <a:srgbClr val="919191"/>
              </a:buClr>
              <a:buSzPts val="1600"/>
              <a:buNone/>
              <a:defRPr sz="1600">
                <a:solidFill>
                  <a:srgbClr val="919191"/>
                </a:solidFill>
              </a:defRPr>
            </a:lvl4pPr>
            <a:lvl5pPr marL="2286000" lvl="4" indent="-228600" algn="l">
              <a:lnSpc>
                <a:spcPct val="90000"/>
              </a:lnSpc>
              <a:spcBef>
                <a:spcPts val="500"/>
              </a:spcBef>
              <a:spcAft>
                <a:spcPts val="0"/>
              </a:spcAft>
              <a:buClr>
                <a:srgbClr val="919191"/>
              </a:buClr>
              <a:buSzPts val="1600"/>
              <a:buNone/>
              <a:defRPr sz="1600">
                <a:solidFill>
                  <a:srgbClr val="919191"/>
                </a:solidFill>
              </a:defRPr>
            </a:lvl5pPr>
            <a:lvl6pPr marL="2743200" lvl="5" indent="-228600" algn="l">
              <a:lnSpc>
                <a:spcPct val="90000"/>
              </a:lnSpc>
              <a:spcBef>
                <a:spcPts val="500"/>
              </a:spcBef>
              <a:spcAft>
                <a:spcPts val="0"/>
              </a:spcAft>
              <a:buClr>
                <a:srgbClr val="919191"/>
              </a:buClr>
              <a:buSzPts val="1600"/>
              <a:buNone/>
              <a:defRPr sz="1600">
                <a:solidFill>
                  <a:srgbClr val="919191"/>
                </a:solidFill>
              </a:defRPr>
            </a:lvl6pPr>
            <a:lvl7pPr marL="3200400" lvl="6" indent="-228600" algn="l">
              <a:lnSpc>
                <a:spcPct val="90000"/>
              </a:lnSpc>
              <a:spcBef>
                <a:spcPts val="500"/>
              </a:spcBef>
              <a:spcAft>
                <a:spcPts val="0"/>
              </a:spcAft>
              <a:buClr>
                <a:srgbClr val="919191"/>
              </a:buClr>
              <a:buSzPts val="1600"/>
              <a:buNone/>
              <a:defRPr sz="1600">
                <a:solidFill>
                  <a:srgbClr val="919191"/>
                </a:solidFill>
              </a:defRPr>
            </a:lvl7pPr>
            <a:lvl8pPr marL="3657600" lvl="7" indent="-228600" algn="l">
              <a:lnSpc>
                <a:spcPct val="90000"/>
              </a:lnSpc>
              <a:spcBef>
                <a:spcPts val="500"/>
              </a:spcBef>
              <a:spcAft>
                <a:spcPts val="0"/>
              </a:spcAft>
              <a:buClr>
                <a:srgbClr val="919191"/>
              </a:buClr>
              <a:buSzPts val="1600"/>
              <a:buNone/>
              <a:defRPr sz="1600">
                <a:solidFill>
                  <a:srgbClr val="919191"/>
                </a:solidFill>
              </a:defRPr>
            </a:lvl8pPr>
            <a:lvl9pPr marL="4114800" lvl="8" indent="-228600" algn="l">
              <a:lnSpc>
                <a:spcPct val="90000"/>
              </a:lnSpc>
              <a:spcBef>
                <a:spcPts val="500"/>
              </a:spcBef>
              <a:spcAft>
                <a:spcPts val="0"/>
              </a:spcAft>
              <a:buClr>
                <a:srgbClr val="919191"/>
              </a:buClr>
              <a:buSzPts val="1600"/>
              <a:buNone/>
              <a:defRPr sz="1600">
                <a:solidFill>
                  <a:srgbClr val="919191"/>
                </a:solidFill>
              </a:defRPr>
            </a:lvl9pPr>
          </a:lstStyle>
          <a:p>
            <a:endParaRPr/>
          </a:p>
        </p:txBody>
      </p:sp>
      <p:sp>
        <p:nvSpPr>
          <p:cNvPr id="25" name="Google Shape;2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ee objecten" type="twoObj">
  <p:cSld name="TWO_OBJECTS">
    <p:spTree>
      <p:nvGrpSpPr>
        <p:cNvPr id="1" name="Shape 26"/>
        <p:cNvGrpSpPr/>
        <p:nvPr/>
      </p:nvGrpSpPr>
      <p:grpSpPr>
        <a:xfrm>
          <a:off x="0" y="0"/>
          <a:ext cx="0" cy="0"/>
          <a:chOff x="0" y="0"/>
          <a:chExt cx="0" cy="0"/>
        </a:xfrm>
      </p:grpSpPr>
      <p:sp>
        <p:nvSpPr>
          <p:cNvPr id="27" name="Google Shape;27;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31"/>
        <p:cNvGrpSpPr/>
        <p:nvPr/>
      </p:nvGrpSpPr>
      <p:grpSpPr>
        <a:xfrm>
          <a:off x="0" y="0"/>
          <a:ext cx="0" cy="0"/>
          <a:chOff x="0" y="0"/>
          <a:chExt cx="0" cy="0"/>
        </a:xfrm>
      </p:grpSpPr>
      <p:sp>
        <p:nvSpPr>
          <p:cNvPr id="32" name="Google Shape;32;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38"/>
        <p:cNvGrpSpPr/>
        <p:nvPr/>
      </p:nvGrpSpPr>
      <p:grpSpPr>
        <a:xfrm>
          <a:off x="0" y="0"/>
          <a:ext cx="0" cy="0"/>
          <a:chOff x="0" y="0"/>
          <a:chExt cx="0" cy="0"/>
        </a:xfrm>
      </p:grpSpPr>
      <p:sp>
        <p:nvSpPr>
          <p:cNvPr id="39" name="Google Shape;3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41"/>
        <p:cNvGrpSpPr/>
        <p:nvPr/>
      </p:nvGrpSpPr>
      <p:grpSpPr>
        <a:xfrm>
          <a:off x="0" y="0"/>
          <a:ext cx="0" cy="0"/>
          <a:chOff x="0" y="0"/>
          <a:chExt cx="0" cy="0"/>
        </a:xfrm>
      </p:grpSpPr>
      <p:sp>
        <p:nvSpPr>
          <p:cNvPr id="42" name="Google Shape;42;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Teko"/>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 name="Google Shape;44;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 name="Google Shape;45;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46"/>
        <p:cNvGrpSpPr/>
        <p:nvPr/>
      </p:nvGrpSpPr>
      <p:grpSpPr>
        <a:xfrm>
          <a:off x="0" y="0"/>
          <a:ext cx="0" cy="0"/>
          <a:chOff x="0" y="0"/>
          <a:chExt cx="0" cy="0"/>
        </a:xfrm>
      </p:grpSpPr>
      <p:sp>
        <p:nvSpPr>
          <p:cNvPr id="47" name="Google Shape;47;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Teko"/>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6"/>
          <p:cNvSpPr>
            <a:spLocks noGrp="1"/>
          </p:cNvSpPr>
          <p:nvPr>
            <p:ph type="pic" idx="2"/>
          </p:nvPr>
        </p:nvSpPr>
        <p:spPr>
          <a:xfrm>
            <a:off x="5183188" y="987425"/>
            <a:ext cx="6172200" cy="4873625"/>
          </a:xfrm>
          <a:prstGeom prst="rect">
            <a:avLst/>
          </a:prstGeom>
          <a:noFill/>
          <a:ln>
            <a:noFill/>
          </a:ln>
        </p:spPr>
      </p:sp>
      <p:sp>
        <p:nvSpPr>
          <p:cNvPr id="49" name="Google Shape;49;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Teko"/>
              <a:buNone/>
              <a:defRPr sz="4400" b="1" i="0" u="none" strike="noStrike" cap="none">
                <a:solidFill>
                  <a:schemeClr val="dk1"/>
                </a:solidFill>
                <a:latin typeface="Teko"/>
                <a:ea typeface="Teko"/>
                <a:cs typeface="Teko"/>
                <a:sym typeface="Tek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19191"/>
                </a:solidFill>
                <a:latin typeface="Teko"/>
                <a:ea typeface="Teko"/>
                <a:cs typeface="Teko"/>
                <a:sym typeface="Teko"/>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jpg"/></Relationships>
</file>

<file path=ppt/slides/_rels/slide14.xml.rels><?xml version="1.0" encoding="UTF-8" standalone="yes"?>
<Relationships xmlns="http://schemas.openxmlformats.org/package/2006/relationships"><Relationship Id="rId3" Type="http://schemas.openxmlformats.org/officeDocument/2006/relationships/hyperlink" Target="http://handbikebattle.nl/voorbereiding/technische-ondersteuning" TargetMode="External"/><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mailto:i.kouwijzer@vu.nl" TargetMode="External"/><Relationship Id="rId5" Type="http://schemas.openxmlformats.org/officeDocument/2006/relationships/hyperlink" Target="mailto:kees@rolstoelperformance.nl" TargetMode="External"/><Relationship Id="rId4" Type="http://schemas.openxmlformats.org/officeDocument/2006/relationships/hyperlink" Target="mailto:technisch@handbikebattle.n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http://www.handbikebattle.nl/meedoen/vrijwilligers" TargetMode="Externa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jp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jpg"/><Relationship Id="rId15" Type="http://schemas.openxmlformats.org/officeDocument/2006/relationships/image" Target="../media/image15.jp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21.png"/><Relationship Id="rId7" Type="http://schemas.openxmlformats.org/officeDocument/2006/relationships/hyperlink" Target="http://www.google.nl/url?sa=i&amp;rct=j&amp;q=&amp;esrc=s&amp;frm=1&amp;source=images&amp;cd=&amp;cad=rja&amp;uact=8&amp;ved=0CAcQjRw&amp;url=http://www.driessen-businesscenter.nl/duurzaam/mvo/revalidatiecentrum-blixembosch&amp;ei=xPOGVNzKOYn0PLjvgagM&amp;bvm=bv.81449611,d.ZWU&amp;psig=AFQjCNFE307HCotpTj0AgonDjDzhlbuHrg&amp;ust=1418216769447536" TargetMode="External"/><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23.jpg"/><Relationship Id="rId11" Type="http://schemas.openxmlformats.org/officeDocument/2006/relationships/image" Target="../media/image26.png"/><Relationship Id="rId5" Type="http://schemas.openxmlformats.org/officeDocument/2006/relationships/hyperlink" Target="http://www.google.nl/url?sa=i&amp;rct=j&amp;q=&amp;esrc=s&amp;source=images&amp;cd=&amp;cad=rja&amp;uact=8&amp;docid=RckOn1JGf2dndM&amp;tbnid=ZwafCMixPsoPdM:&amp;ved=0CAUQjRw&amp;url=http://nahoverijssel.nl/pro/page/Archief/219/FC-Zwollespelers-bezoeken-Vogellanden&amp;ei=8b9DU5P4B8rLPdiQgZgJ&amp;bvm=bv.64367178,d.ZWU&amp;psig=AFQjCNE3tXl9Dek1ZTsA2xYmwbTR_xBz0A&amp;ust=1397035334925680" TargetMode="External"/><Relationship Id="rId15" Type="http://schemas.openxmlformats.org/officeDocument/2006/relationships/image" Target="../media/image30.png"/><Relationship Id="rId10" Type="http://schemas.openxmlformats.org/officeDocument/2006/relationships/image" Target="../media/image25.jpg"/><Relationship Id="rId4" Type="http://schemas.openxmlformats.org/officeDocument/2006/relationships/image" Target="../media/image22.jpg"/><Relationship Id="rId9" Type="http://schemas.openxmlformats.org/officeDocument/2006/relationships/hyperlink" Target="https://www.google.nl/url?sa=i&amp;rct=j&amp;q=&amp;esrc=s&amp;source=images&amp;cd=&amp;cad=rja&amp;uact=8&amp;ved=0CAMQjRxqFQoTCMuQkIPzgskCFQGfFAodWpsL3w&amp;url=https://www.adelante-zorggroep.nl/nl/sport-en-bewegen/handbikebattle/steun-adelante-on-wheels/&amp;psig=AFQjCNH4FZX8CQLLpwQvi1cENdKNPtBcXw&amp;ust=1447143298311465" TargetMode="External"/><Relationship Id="rId1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hyperlink" Target="http://handbikebattle.nl/voorbereiding/trainin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
          <p:cNvSpPr txBox="1">
            <a:spLocks noGrp="1"/>
          </p:cNvSpPr>
          <p:nvPr>
            <p:ph type="ctrTitle"/>
          </p:nvPr>
        </p:nvSpPr>
        <p:spPr>
          <a:xfrm>
            <a:off x="2649411" y="1644882"/>
            <a:ext cx="8208963" cy="14700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8000"/>
              <a:buFont typeface="Teko"/>
              <a:buNone/>
            </a:pPr>
            <a:r>
              <a:rPr lang="nl-NL" sz="8000" dirty="0"/>
              <a:t>HandbikeBattle 2023</a:t>
            </a:r>
            <a:endParaRPr dirty="0"/>
          </a:p>
        </p:txBody>
      </p:sp>
      <p:sp>
        <p:nvSpPr>
          <p:cNvPr id="65" name="Google Shape;65;p1"/>
          <p:cNvSpPr txBox="1"/>
          <p:nvPr/>
        </p:nvSpPr>
        <p:spPr>
          <a:xfrm>
            <a:off x="3718114" y="3271863"/>
            <a:ext cx="5756962"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Teko"/>
              <a:buNone/>
            </a:pPr>
            <a:r>
              <a:rPr lang="nl-NL" sz="4400" b="1" i="0" u="none" strike="noStrike" cap="none" dirty="0">
                <a:solidFill>
                  <a:schemeClr val="dk1"/>
                </a:solidFill>
                <a:latin typeface="Teko"/>
                <a:ea typeface="Teko"/>
                <a:cs typeface="Teko"/>
                <a:sym typeface="Teko"/>
              </a:rPr>
              <a:t>Informatiebijeenkomst dinsdag 18 april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400"/>
              <a:buFont typeface="Teko"/>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9" descr="Afbeelding met boom, buiten, persoon, person&#10;&#10;Automatisch gegenereerde beschrijving"/>
          <p:cNvPicPr preferRelativeResize="0"/>
          <p:nvPr/>
        </p:nvPicPr>
        <p:blipFill rotWithShape="1">
          <a:blip r:embed="rId3">
            <a:alphaModFix/>
          </a:blip>
          <a:srcRect/>
          <a:stretch/>
        </p:blipFill>
        <p:spPr>
          <a:xfrm>
            <a:off x="0" y="0"/>
            <a:ext cx="4567535" cy="6858000"/>
          </a:xfrm>
          <a:prstGeom prst="rect">
            <a:avLst/>
          </a:prstGeom>
          <a:noFill/>
          <a:ln>
            <a:noFill/>
          </a:ln>
        </p:spPr>
      </p:pic>
      <p:sp>
        <p:nvSpPr>
          <p:cNvPr id="186" name="Google Shape;186;p9"/>
          <p:cNvSpPr txBox="1"/>
          <p:nvPr/>
        </p:nvSpPr>
        <p:spPr>
          <a:xfrm>
            <a:off x="5045528" y="2286001"/>
            <a:ext cx="57150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eko"/>
              <a:buNone/>
            </a:pPr>
            <a:r>
              <a:rPr lang="nl-NL" sz="2400" b="1" i="0" u="sng" strike="noStrike" cap="none" dirty="0">
                <a:solidFill>
                  <a:schemeClr val="dk1"/>
                </a:solidFill>
                <a:latin typeface="Teko"/>
                <a:ea typeface="Teko"/>
                <a:cs typeface="Teko"/>
                <a:sym typeface="Teko"/>
              </a:rPr>
              <a:t>Luciën de Louw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Teko"/>
              <a:buNone/>
            </a:pP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Teko"/>
              <a:buNone/>
            </a:pPr>
            <a:r>
              <a:rPr lang="nl-NL" sz="2400" b="1" i="0" u="none" strike="noStrike" cap="none" dirty="0">
                <a:solidFill>
                  <a:schemeClr val="dk1"/>
                </a:solidFill>
                <a:latin typeface="Teko"/>
                <a:ea typeface="Teko"/>
                <a:cs typeface="Teko"/>
                <a:sym typeface="Teko"/>
              </a:rPr>
              <a:t>Gastheer namens de organisatie</a:t>
            </a:r>
            <a:endParaRPr sz="2400" b="1" i="0" u="none" strike="noStrike" cap="none" dirty="0">
              <a:solidFill>
                <a:schemeClr val="dk1"/>
              </a:solidFill>
              <a:latin typeface="Teko"/>
              <a:ea typeface="Teko"/>
              <a:cs typeface="Teko"/>
              <a:sym typeface="Tek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10"/>
          <p:cNvPicPr preferRelativeResize="0"/>
          <p:nvPr/>
        </p:nvPicPr>
        <p:blipFill rotWithShape="1">
          <a:blip r:embed="rId3">
            <a:alphaModFix/>
          </a:blip>
          <a:srcRect/>
          <a:stretch/>
        </p:blipFill>
        <p:spPr>
          <a:xfrm>
            <a:off x="7309944" y="0"/>
            <a:ext cx="5781675" cy="3854450"/>
          </a:xfrm>
          <a:prstGeom prst="rect">
            <a:avLst/>
          </a:prstGeom>
          <a:noFill/>
          <a:ln>
            <a:noFill/>
          </a:ln>
        </p:spPr>
      </p:pic>
      <p:sp>
        <p:nvSpPr>
          <p:cNvPr id="193" name="Google Shape;193;p10"/>
          <p:cNvSpPr txBox="1"/>
          <p:nvPr/>
        </p:nvSpPr>
        <p:spPr>
          <a:xfrm>
            <a:off x="1981200" y="1449388"/>
            <a:ext cx="8229600" cy="60801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94" name="Google Shape;194;p10"/>
          <p:cNvPicPr preferRelativeResize="0"/>
          <p:nvPr/>
        </p:nvPicPr>
        <p:blipFill rotWithShape="1">
          <a:blip r:embed="rId4">
            <a:alphaModFix/>
          </a:blip>
          <a:srcRect/>
          <a:stretch/>
        </p:blipFill>
        <p:spPr>
          <a:xfrm>
            <a:off x="0" y="0"/>
            <a:ext cx="5160963" cy="3854451"/>
          </a:xfrm>
          <a:prstGeom prst="rect">
            <a:avLst/>
          </a:prstGeom>
          <a:noFill/>
          <a:ln>
            <a:noFill/>
          </a:ln>
        </p:spPr>
      </p:pic>
      <p:pic>
        <p:nvPicPr>
          <p:cNvPr id="195" name="Google Shape;195;p10"/>
          <p:cNvPicPr preferRelativeResize="0"/>
          <p:nvPr/>
        </p:nvPicPr>
        <p:blipFill rotWithShape="1">
          <a:blip r:embed="rId5">
            <a:alphaModFix/>
          </a:blip>
          <a:srcRect/>
          <a:stretch/>
        </p:blipFill>
        <p:spPr>
          <a:xfrm>
            <a:off x="5160963" y="1"/>
            <a:ext cx="2569095" cy="3854450"/>
          </a:xfrm>
          <a:prstGeom prst="rect">
            <a:avLst/>
          </a:prstGeom>
          <a:noFill/>
          <a:ln>
            <a:noFill/>
          </a:ln>
        </p:spPr>
      </p:pic>
      <p:sp>
        <p:nvSpPr>
          <p:cNvPr id="196" name="Google Shape;196;p10"/>
          <p:cNvSpPr txBox="1"/>
          <p:nvPr/>
        </p:nvSpPr>
        <p:spPr>
          <a:xfrm>
            <a:off x="6743700" y="2924175"/>
            <a:ext cx="3924300" cy="3698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nl-NL" sz="18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97" name="Google Shape;197;p10" descr="Afbeeldingsresultaat voor weissenseespitze bar"/>
          <p:cNvPicPr preferRelativeResize="0"/>
          <p:nvPr/>
        </p:nvPicPr>
        <p:blipFill rotWithShape="1">
          <a:blip r:embed="rId6">
            <a:alphaModFix/>
          </a:blip>
          <a:srcRect/>
          <a:stretch/>
        </p:blipFill>
        <p:spPr>
          <a:xfrm>
            <a:off x="8164286" y="3854451"/>
            <a:ext cx="4027714" cy="3028837"/>
          </a:xfrm>
          <a:prstGeom prst="rect">
            <a:avLst/>
          </a:prstGeom>
          <a:noFill/>
          <a:ln>
            <a:noFill/>
          </a:ln>
        </p:spPr>
      </p:pic>
      <p:pic>
        <p:nvPicPr>
          <p:cNvPr id="198" name="Google Shape;198;p10" descr="Afbeeldingsresultaat voor weissenseespitze bar"/>
          <p:cNvPicPr preferRelativeResize="0"/>
          <p:nvPr/>
        </p:nvPicPr>
        <p:blipFill rotWithShape="1">
          <a:blip r:embed="rId7">
            <a:alphaModFix/>
          </a:blip>
          <a:srcRect r="32272"/>
          <a:stretch/>
        </p:blipFill>
        <p:spPr>
          <a:xfrm>
            <a:off x="5084266" y="3854451"/>
            <a:ext cx="3080020" cy="3028838"/>
          </a:xfrm>
          <a:prstGeom prst="rect">
            <a:avLst/>
          </a:prstGeom>
          <a:noFill/>
          <a:ln>
            <a:noFill/>
          </a:ln>
        </p:spPr>
      </p:pic>
      <p:pic>
        <p:nvPicPr>
          <p:cNvPr id="199" name="Google Shape;199;p10"/>
          <p:cNvPicPr preferRelativeResize="0"/>
          <p:nvPr/>
        </p:nvPicPr>
        <p:blipFill rotWithShape="1">
          <a:blip r:embed="rId8">
            <a:alphaModFix/>
          </a:blip>
          <a:srcRect/>
          <a:stretch/>
        </p:blipFill>
        <p:spPr>
          <a:xfrm>
            <a:off x="0" y="3769556"/>
            <a:ext cx="5084266" cy="305056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1"/>
          <p:cNvSpPr txBox="1"/>
          <p:nvPr/>
        </p:nvSpPr>
        <p:spPr>
          <a:xfrm>
            <a:off x="1981200" y="1449388"/>
            <a:ext cx="8229600" cy="60801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06" name="Google Shape;206;p11"/>
          <p:cNvPicPr preferRelativeResize="0"/>
          <p:nvPr/>
        </p:nvPicPr>
        <p:blipFill rotWithShape="1">
          <a:blip r:embed="rId3">
            <a:alphaModFix/>
          </a:blip>
          <a:srcRect t="5035"/>
          <a:stretch/>
        </p:blipFill>
        <p:spPr>
          <a:xfrm>
            <a:off x="2940050" y="1"/>
            <a:ext cx="5380038" cy="6875462"/>
          </a:xfrm>
          <a:prstGeom prst="rect">
            <a:avLst/>
          </a:prstGeom>
          <a:noFill/>
          <a:ln>
            <a:noFill/>
          </a:ln>
        </p:spPr>
      </p:pic>
      <p:pic>
        <p:nvPicPr>
          <p:cNvPr id="207" name="Google Shape;207;p11"/>
          <p:cNvPicPr preferRelativeResize="0"/>
          <p:nvPr/>
        </p:nvPicPr>
        <p:blipFill rotWithShape="1">
          <a:blip r:embed="rId4">
            <a:alphaModFix/>
          </a:blip>
          <a:srcRect r="18641" b="5279"/>
          <a:stretch/>
        </p:blipFill>
        <p:spPr>
          <a:xfrm>
            <a:off x="0" y="2253684"/>
            <a:ext cx="2953849" cy="4604315"/>
          </a:xfrm>
          <a:prstGeom prst="rect">
            <a:avLst/>
          </a:prstGeom>
          <a:noFill/>
          <a:ln>
            <a:noFill/>
          </a:ln>
        </p:spPr>
      </p:pic>
      <p:pic>
        <p:nvPicPr>
          <p:cNvPr id="208" name="Google Shape;208;p11"/>
          <p:cNvPicPr preferRelativeResize="0"/>
          <p:nvPr/>
        </p:nvPicPr>
        <p:blipFill rotWithShape="1">
          <a:blip r:embed="rId5">
            <a:alphaModFix/>
          </a:blip>
          <a:srcRect/>
          <a:stretch/>
        </p:blipFill>
        <p:spPr>
          <a:xfrm>
            <a:off x="7245450" y="-627347"/>
            <a:ext cx="4946549" cy="5183188"/>
          </a:xfrm>
          <a:prstGeom prst="rect">
            <a:avLst/>
          </a:prstGeom>
          <a:noFill/>
          <a:ln>
            <a:noFill/>
          </a:ln>
        </p:spPr>
      </p:pic>
      <p:pic>
        <p:nvPicPr>
          <p:cNvPr id="209" name="Google Shape;209;p11"/>
          <p:cNvPicPr preferRelativeResize="0"/>
          <p:nvPr/>
        </p:nvPicPr>
        <p:blipFill rotWithShape="1">
          <a:blip r:embed="rId6">
            <a:alphaModFix/>
          </a:blip>
          <a:srcRect/>
          <a:stretch/>
        </p:blipFill>
        <p:spPr>
          <a:xfrm>
            <a:off x="-92075" y="1"/>
            <a:ext cx="3045924" cy="2275114"/>
          </a:xfrm>
          <a:prstGeom prst="rect">
            <a:avLst/>
          </a:prstGeom>
          <a:noFill/>
          <a:ln>
            <a:noFill/>
          </a:ln>
        </p:spPr>
      </p:pic>
      <p:pic>
        <p:nvPicPr>
          <p:cNvPr id="210" name="Google Shape;210;p11"/>
          <p:cNvPicPr preferRelativeResize="0"/>
          <p:nvPr/>
        </p:nvPicPr>
        <p:blipFill rotWithShape="1">
          <a:blip r:embed="rId7">
            <a:alphaModFix/>
          </a:blip>
          <a:srcRect/>
          <a:stretch/>
        </p:blipFill>
        <p:spPr>
          <a:xfrm>
            <a:off x="7245451" y="4093029"/>
            <a:ext cx="4946549" cy="2782434"/>
          </a:xfrm>
          <a:prstGeom prst="rect">
            <a:avLst/>
          </a:prstGeom>
          <a:noFill/>
          <a:ln>
            <a:noFill/>
          </a:ln>
        </p:spPr>
      </p:pic>
      <p:pic>
        <p:nvPicPr>
          <p:cNvPr id="211" name="Google Shape;211;p11"/>
          <p:cNvPicPr preferRelativeResize="0"/>
          <p:nvPr/>
        </p:nvPicPr>
        <p:blipFill rotWithShape="1">
          <a:blip r:embed="rId8">
            <a:alphaModFix/>
          </a:blip>
          <a:srcRect/>
          <a:stretch/>
        </p:blipFill>
        <p:spPr>
          <a:xfrm>
            <a:off x="7245449" y="3560299"/>
            <a:ext cx="4946551" cy="32977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2"/>
          <p:cNvSpPr txBox="1"/>
          <p:nvPr/>
        </p:nvSpPr>
        <p:spPr>
          <a:xfrm>
            <a:off x="1847850" y="188913"/>
            <a:ext cx="3744913" cy="58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3200"/>
              <a:buFont typeface="Teko"/>
              <a:buNone/>
            </a:pPr>
            <a:r>
              <a:rPr lang="nl-NL" sz="3200" b="1" i="0" u="none" strike="noStrike" cap="none">
                <a:solidFill>
                  <a:schemeClr val="dk2"/>
                </a:solidFill>
                <a:latin typeface="Teko"/>
                <a:ea typeface="Teko"/>
                <a:cs typeface="Teko"/>
                <a:sym typeface="Teko"/>
              </a:rPr>
              <a:t>weekprogramma:</a:t>
            </a:r>
            <a:endParaRPr sz="1400" b="0" i="0" u="none" strike="noStrike" cap="none">
              <a:solidFill>
                <a:srgbClr val="000000"/>
              </a:solidFill>
              <a:latin typeface="Arial"/>
              <a:ea typeface="Arial"/>
              <a:cs typeface="Arial"/>
              <a:sym typeface="Arial"/>
            </a:endParaRPr>
          </a:p>
        </p:txBody>
      </p:sp>
      <p:sp>
        <p:nvSpPr>
          <p:cNvPr id="218" name="Google Shape;218;p12"/>
          <p:cNvSpPr txBox="1"/>
          <p:nvPr/>
        </p:nvSpPr>
        <p:spPr>
          <a:xfrm>
            <a:off x="685800" y="975221"/>
            <a:ext cx="12934950" cy="5693866"/>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accent1"/>
              </a:buClr>
              <a:buSzPts val="2800"/>
              <a:buFont typeface="Noto Sans Symbols"/>
              <a:buChar char="✓"/>
            </a:pPr>
            <a:r>
              <a:rPr lang="nl-NL" sz="2800" b="1" i="0" u="none" strike="noStrike" cap="none" dirty="0">
                <a:solidFill>
                  <a:schemeClr val="dk1"/>
                </a:solidFill>
                <a:latin typeface="Teko"/>
                <a:ea typeface="Teko"/>
                <a:cs typeface="Teko"/>
                <a:sym typeface="Teko"/>
              </a:rPr>
              <a:t>Zondag 18/6 	21:00		Welkom in </a:t>
            </a:r>
            <a:r>
              <a:rPr lang="nl-NL" sz="2800" b="1" dirty="0">
                <a:solidFill>
                  <a:schemeClr val="dk1"/>
                </a:solidFill>
                <a:latin typeface="Teko"/>
                <a:ea typeface="Teko"/>
                <a:cs typeface="Teko"/>
                <a:sym typeface="Teko"/>
              </a:rPr>
              <a:t>Uniek sporten huis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Teko"/>
              <a:ea typeface="Teko"/>
              <a:cs typeface="Teko"/>
              <a:sym typeface="Teko"/>
            </a:endParaRPr>
          </a:p>
          <a:p>
            <a:pPr marL="457200" marR="0" lvl="0" indent="-457200" algn="l" rtl="0">
              <a:lnSpc>
                <a:spcPct val="100000"/>
              </a:lnSpc>
              <a:spcBef>
                <a:spcPts val="0"/>
              </a:spcBef>
              <a:spcAft>
                <a:spcPts val="0"/>
              </a:spcAft>
              <a:buClr>
                <a:schemeClr val="accent1"/>
              </a:buClr>
              <a:buSzPts val="2800"/>
              <a:buFont typeface="Noto Sans Symbols"/>
              <a:buChar char="✓"/>
            </a:pPr>
            <a:r>
              <a:rPr lang="nl-NL" sz="2800" b="1" i="0" u="none" strike="noStrike" cap="none" dirty="0">
                <a:solidFill>
                  <a:schemeClr val="dk1"/>
                </a:solidFill>
                <a:latin typeface="Teko"/>
                <a:ea typeface="Teko"/>
                <a:cs typeface="Teko"/>
                <a:sym typeface="Teko"/>
              </a:rPr>
              <a:t>Maandag 19/6			</a:t>
            </a:r>
            <a:r>
              <a:rPr lang="nl-NL" sz="2800" b="1" i="0" u="none" strike="noStrike" cap="none" dirty="0" err="1">
                <a:solidFill>
                  <a:schemeClr val="dk1"/>
                </a:solidFill>
                <a:latin typeface="Teko"/>
                <a:ea typeface="Teko"/>
                <a:cs typeface="Teko"/>
                <a:sym typeface="Teko"/>
              </a:rPr>
              <a:t>clinic</a:t>
            </a:r>
            <a:r>
              <a:rPr lang="nl-NL" sz="2800" b="1" i="0" u="none" strike="noStrike" cap="none" dirty="0">
                <a:solidFill>
                  <a:schemeClr val="dk1"/>
                </a:solidFill>
                <a:latin typeface="Teko"/>
                <a:ea typeface="Teko"/>
                <a:cs typeface="Teko"/>
                <a:sym typeface="Teko"/>
              </a:rPr>
              <a:t> Uniek sporten met Jetze Plat en </a:t>
            </a:r>
          </a:p>
          <a:p>
            <a:pPr lvl="1">
              <a:buClr>
                <a:schemeClr val="accent1"/>
              </a:buClr>
              <a:buSzPts val="2800"/>
            </a:pPr>
            <a:r>
              <a:rPr lang="nl-NL" sz="2800" b="1" dirty="0">
                <a:solidFill>
                  <a:schemeClr val="dk1"/>
                </a:solidFill>
                <a:latin typeface="Teko"/>
                <a:ea typeface="Teko"/>
                <a:cs typeface="Teko"/>
                <a:sym typeface="Teko"/>
              </a:rPr>
              <a:t>					</a:t>
            </a:r>
            <a:r>
              <a:rPr lang="nl-NL" sz="2800" b="1" i="0" u="none" strike="noStrike" cap="none" dirty="0">
                <a:solidFill>
                  <a:schemeClr val="dk1"/>
                </a:solidFill>
                <a:latin typeface="Teko"/>
                <a:ea typeface="Teko"/>
                <a:cs typeface="Teko"/>
                <a:sym typeface="Teko"/>
              </a:rPr>
              <a:t>Johan </a:t>
            </a:r>
            <a:r>
              <a:rPr lang="nl-NL" sz="2800" b="1" i="0" u="none" strike="noStrike" cap="none" dirty="0" err="1">
                <a:solidFill>
                  <a:schemeClr val="dk1"/>
                </a:solidFill>
                <a:latin typeface="Teko"/>
                <a:ea typeface="Teko"/>
                <a:cs typeface="Teko"/>
                <a:sym typeface="Teko"/>
              </a:rPr>
              <a:t>Reekers</a:t>
            </a:r>
            <a:endParaRPr b="1" i="0" u="none" strike="noStrike" cap="none" dirty="0">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accent1"/>
              </a:buClr>
              <a:buSzPts val="2800"/>
              <a:buFont typeface="Noto Sans Symbols"/>
              <a:buNone/>
            </a:pPr>
            <a:r>
              <a:rPr lang="nl-NL" sz="2800" b="0" i="0" u="none" strike="noStrike" cap="none" dirty="0">
                <a:solidFill>
                  <a:schemeClr val="dk1"/>
                </a:solidFill>
                <a:latin typeface="Teko"/>
                <a:ea typeface="Teko"/>
                <a:cs typeface="Teko"/>
                <a:sym typeface="Teko"/>
              </a:rPr>
              <a:t>				</a:t>
            </a:r>
            <a:r>
              <a:rPr lang="nl-NL" sz="2800" b="1" i="0" u="none" strike="noStrike" cap="none" dirty="0">
                <a:solidFill>
                  <a:schemeClr val="dk1"/>
                </a:solidFill>
                <a:latin typeface="Teko"/>
                <a:ea typeface="Teko"/>
                <a:cs typeface="Teko"/>
                <a:sym typeface="Teko"/>
              </a:rPr>
              <a:t>avond:	Medisch paspoort en startnummer</a:t>
            </a:r>
            <a:endParaRPr sz="2800" b="1" i="0" u="none" strike="noStrike" cap="none" dirty="0">
              <a:solidFill>
                <a:schemeClr val="dk1"/>
              </a:solidFill>
              <a:latin typeface="Teko"/>
              <a:ea typeface="Teko"/>
              <a:cs typeface="Teko"/>
              <a:sym typeface="Teko"/>
            </a:endParaRPr>
          </a:p>
          <a:p>
            <a:pPr marL="457200" marR="0" lvl="0" indent="-279400" algn="l" rtl="0">
              <a:lnSpc>
                <a:spcPct val="100000"/>
              </a:lnSpc>
              <a:spcBef>
                <a:spcPts val="0"/>
              </a:spcBef>
              <a:spcAft>
                <a:spcPts val="0"/>
              </a:spcAft>
              <a:buClr>
                <a:schemeClr val="accent1"/>
              </a:buClr>
              <a:buSzPts val="2800"/>
              <a:buFont typeface="Noto Sans Symbols"/>
              <a:buNone/>
            </a:pPr>
            <a:endParaRPr sz="2800" b="0" i="0" u="none" strike="noStrike" cap="none" dirty="0">
              <a:solidFill>
                <a:schemeClr val="dk1"/>
              </a:solidFill>
              <a:latin typeface="Teko"/>
              <a:ea typeface="Teko"/>
              <a:cs typeface="Teko"/>
              <a:sym typeface="Teko"/>
            </a:endParaRPr>
          </a:p>
          <a:p>
            <a:pPr marL="457200" marR="0" lvl="0" indent="-457200" algn="l" rtl="0">
              <a:lnSpc>
                <a:spcPct val="100000"/>
              </a:lnSpc>
              <a:spcBef>
                <a:spcPts val="0"/>
              </a:spcBef>
              <a:spcAft>
                <a:spcPts val="0"/>
              </a:spcAft>
              <a:buClr>
                <a:schemeClr val="accent1"/>
              </a:buClr>
              <a:buSzPts val="2800"/>
              <a:buFont typeface="Noto Sans Symbols"/>
              <a:buChar char="✓"/>
            </a:pPr>
            <a:r>
              <a:rPr lang="nl-NL" sz="2800" b="1" i="0" u="none" strike="noStrike" cap="none" dirty="0">
                <a:solidFill>
                  <a:schemeClr val="dk1"/>
                </a:solidFill>
                <a:latin typeface="Teko"/>
                <a:ea typeface="Teko"/>
                <a:cs typeface="Teko"/>
                <a:sym typeface="Teko"/>
              </a:rPr>
              <a:t>Dinsdag 20/6	20:00		Fakkeltocht? / </a:t>
            </a:r>
            <a:r>
              <a:rPr lang="nl-NL" sz="2800" b="1" i="0" u="none" strike="noStrike" cap="none" dirty="0" err="1">
                <a:solidFill>
                  <a:schemeClr val="dk1"/>
                </a:solidFill>
                <a:latin typeface="Teko"/>
                <a:ea typeface="Teko"/>
                <a:cs typeface="Teko"/>
                <a:sym typeface="Teko"/>
              </a:rPr>
              <a:t>pubquiz</a:t>
            </a:r>
            <a:endParaRPr sz="1400" b="0" i="0" u="none" strike="noStrike" cap="none" dirty="0">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chemeClr val="accent1"/>
              </a:buClr>
              <a:buSzPts val="2800"/>
              <a:buFont typeface="Noto Sans Symbols"/>
              <a:buNone/>
            </a:pPr>
            <a:endParaRPr sz="2800" b="1" i="0" u="none" strike="noStrike" cap="none" dirty="0">
              <a:solidFill>
                <a:schemeClr val="dk1"/>
              </a:solidFill>
              <a:latin typeface="Teko"/>
              <a:ea typeface="Teko"/>
              <a:cs typeface="Teko"/>
              <a:sym typeface="Teko"/>
            </a:endParaRPr>
          </a:p>
          <a:p>
            <a:pPr marL="457200" marR="0" lvl="0" indent="-457200" algn="l" rtl="0">
              <a:lnSpc>
                <a:spcPct val="100000"/>
              </a:lnSpc>
              <a:spcBef>
                <a:spcPts val="0"/>
              </a:spcBef>
              <a:spcAft>
                <a:spcPts val="0"/>
              </a:spcAft>
              <a:buClr>
                <a:schemeClr val="accent1"/>
              </a:buClr>
              <a:buSzPts val="2800"/>
              <a:buFont typeface="Noto Sans Symbols"/>
              <a:buChar char="✓"/>
            </a:pPr>
            <a:r>
              <a:rPr lang="nl-NL" sz="2800" b="1" i="0" u="none" strike="noStrike" cap="none" dirty="0">
                <a:solidFill>
                  <a:schemeClr val="dk1"/>
                </a:solidFill>
                <a:latin typeface="Teko"/>
                <a:ea typeface="Teko"/>
                <a:cs typeface="Teko"/>
                <a:sym typeface="Teko"/>
              </a:rPr>
              <a:t>Woensdag 21/6	20:00		Peptalk, laatste info </a:t>
            </a:r>
            <a:r>
              <a:rPr lang="nl-NL" sz="2800" b="1" i="0" u="none" strike="noStrike" cap="none" dirty="0" err="1">
                <a:solidFill>
                  <a:schemeClr val="dk1"/>
                </a:solidFill>
                <a:latin typeface="Teko"/>
                <a:ea typeface="Teko"/>
                <a:cs typeface="Teko"/>
                <a:sym typeface="Teko"/>
              </a:rPr>
              <a:t>HandbikeBattledag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nl-NL" sz="2800" b="0" i="0" u="none" strike="noStrike" cap="none" dirty="0">
                <a:solidFill>
                  <a:schemeClr val="dk1"/>
                </a:solidFill>
                <a:latin typeface="Teko"/>
                <a:ea typeface="Teko"/>
                <a:cs typeface="Teko"/>
                <a:sym typeface="Teko"/>
              </a:rPr>
              <a:t>      	 	 </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accent1"/>
              </a:buClr>
              <a:buSzPts val="2800"/>
              <a:buFont typeface="Noto Sans Symbols"/>
              <a:buChar char="✓"/>
            </a:pPr>
            <a:r>
              <a:rPr lang="nl-NL" sz="2800" b="1" i="0" u="none" strike="noStrike" cap="none" dirty="0">
                <a:solidFill>
                  <a:schemeClr val="dk1"/>
                </a:solidFill>
                <a:latin typeface="Teko"/>
                <a:ea typeface="Teko"/>
                <a:cs typeface="Teko"/>
                <a:sym typeface="Teko"/>
              </a:rPr>
              <a:t>Donderdag 22/6	09:00		HandbikeBattle</a:t>
            </a:r>
            <a:r>
              <a:rPr lang="nl-NL" sz="2800" b="0" i="0" u="none" strike="noStrike" cap="none" dirty="0">
                <a:solidFill>
                  <a:schemeClr val="dk1"/>
                </a:solidFill>
                <a:latin typeface="Teko"/>
                <a:ea typeface="Teko"/>
                <a:cs typeface="Teko"/>
                <a:sym typeface="Teko"/>
              </a:rPr>
              <a:t> </a:t>
            </a:r>
            <a:r>
              <a:rPr lang="nl-NL" sz="2800" b="1" i="0" u="none" strike="noStrike" cap="none" dirty="0">
                <a:solidFill>
                  <a:schemeClr val="dk1"/>
                </a:solidFill>
                <a:latin typeface="Teko"/>
                <a:ea typeface="Teko"/>
                <a:cs typeface="Teko"/>
                <a:sym typeface="Teko"/>
              </a:rPr>
              <a:t>(uitwijk 21 juni)</a:t>
            </a:r>
            <a:endParaRPr sz="1400" b="0" i="0" u="none" strike="noStrike" cap="none" dirty="0">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chemeClr val="accent1"/>
              </a:buClr>
              <a:buSzPts val="2800"/>
              <a:buFont typeface="Noto Sans Symbols"/>
              <a:buNone/>
            </a:pPr>
            <a:endParaRPr sz="2800" b="1" i="0" u="none" strike="noStrike" cap="none" dirty="0">
              <a:solidFill>
                <a:schemeClr val="dk1"/>
              </a:solidFill>
              <a:latin typeface="Teko"/>
              <a:ea typeface="Teko"/>
              <a:cs typeface="Teko"/>
              <a:sym typeface="Teko"/>
            </a:endParaRPr>
          </a:p>
          <a:p>
            <a:pPr marL="457200" marR="0" lvl="0" indent="-457200" algn="l" rtl="0">
              <a:lnSpc>
                <a:spcPct val="100000"/>
              </a:lnSpc>
              <a:spcBef>
                <a:spcPts val="0"/>
              </a:spcBef>
              <a:spcAft>
                <a:spcPts val="0"/>
              </a:spcAft>
              <a:buClr>
                <a:schemeClr val="accent1"/>
              </a:buClr>
              <a:buSzPts val="2800"/>
              <a:buFont typeface="Noto Sans Symbols"/>
              <a:buChar char="✓"/>
            </a:pPr>
            <a:r>
              <a:rPr lang="nl-NL" sz="2800" b="1" i="0" u="none" strike="noStrike" cap="none" dirty="0">
                <a:solidFill>
                  <a:schemeClr val="dk1"/>
                </a:solidFill>
                <a:latin typeface="Teko"/>
                <a:ea typeface="Teko"/>
                <a:cs typeface="Teko"/>
                <a:sym typeface="Teko"/>
              </a:rPr>
              <a:t>Vrijdag 23/6	21:00		Prijsuitreiking</a:t>
            </a:r>
            <a:endParaRPr sz="2800" b="0" i="0" u="none" strike="noStrike" cap="none" dirty="0">
              <a:solidFill>
                <a:schemeClr val="dk1"/>
              </a:solidFill>
              <a:latin typeface="Teko"/>
              <a:ea typeface="Teko"/>
              <a:cs typeface="Teko"/>
              <a:sym typeface="Teko"/>
            </a:endParaRPr>
          </a:p>
        </p:txBody>
      </p:sp>
      <p:pic>
        <p:nvPicPr>
          <p:cNvPr id="219" name="Google Shape;219;p12" descr="Afbeeldingsresultaat voor feest"/>
          <p:cNvPicPr preferRelativeResize="0"/>
          <p:nvPr/>
        </p:nvPicPr>
        <p:blipFill rotWithShape="1">
          <a:blip r:embed="rId3">
            <a:alphaModFix/>
          </a:blip>
          <a:srcRect/>
          <a:stretch/>
        </p:blipFill>
        <p:spPr>
          <a:xfrm>
            <a:off x="7339938" y="5998482"/>
            <a:ext cx="3310813" cy="859518"/>
          </a:xfrm>
          <a:prstGeom prst="rect">
            <a:avLst/>
          </a:prstGeom>
          <a:noFill/>
          <a:ln>
            <a:noFill/>
          </a:ln>
        </p:spPr>
      </p:pic>
      <p:pic>
        <p:nvPicPr>
          <p:cNvPr id="3" name="Afbeelding 2" descr="Afbeelding met kleding, persoon, beschermende kleding, schoeisel&#10;&#10;Automatisch gegenereerde beschrijving">
            <a:extLst>
              <a:ext uri="{FF2B5EF4-FFF2-40B4-BE49-F238E27FC236}">
                <a16:creationId xmlns:a16="http://schemas.microsoft.com/office/drawing/2014/main" id="{4B5A020D-38B4-64A0-A97D-0C574880215C}"/>
              </a:ext>
            </a:extLst>
          </p:cNvPr>
          <p:cNvPicPr>
            <a:picLocks noChangeAspect="1"/>
          </p:cNvPicPr>
          <p:nvPr/>
        </p:nvPicPr>
        <p:blipFill>
          <a:blip r:embed="rId4"/>
          <a:stretch>
            <a:fillRect/>
          </a:stretch>
        </p:blipFill>
        <p:spPr>
          <a:xfrm>
            <a:off x="10988555" y="5319132"/>
            <a:ext cx="1319030" cy="1538868"/>
          </a:xfrm>
          <a:prstGeom prst="rect">
            <a:avLst/>
          </a:prstGeom>
        </p:spPr>
      </p:pic>
      <p:pic>
        <p:nvPicPr>
          <p:cNvPr id="5" name="Afbeelding 4" descr="Afbeelding met accessoire, bril, brillen, zonnebril&#10;&#10;Automatisch gegenereerde beschrijving">
            <a:extLst>
              <a:ext uri="{FF2B5EF4-FFF2-40B4-BE49-F238E27FC236}">
                <a16:creationId xmlns:a16="http://schemas.microsoft.com/office/drawing/2014/main" id="{CB0FD922-2ECB-427D-B8DA-BC3000ADE07D}"/>
              </a:ext>
            </a:extLst>
          </p:cNvPr>
          <p:cNvPicPr>
            <a:picLocks noChangeAspect="1"/>
          </p:cNvPicPr>
          <p:nvPr/>
        </p:nvPicPr>
        <p:blipFill>
          <a:blip r:embed="rId5"/>
          <a:stretch>
            <a:fillRect/>
          </a:stretch>
        </p:blipFill>
        <p:spPr>
          <a:xfrm>
            <a:off x="10056426" y="4980569"/>
            <a:ext cx="1188650" cy="1188650"/>
          </a:xfrm>
          <a:prstGeom prst="rect">
            <a:avLst/>
          </a:prstGeom>
        </p:spPr>
      </p:pic>
      <p:pic>
        <p:nvPicPr>
          <p:cNvPr id="6" name="Afbeelding 5">
            <a:extLst>
              <a:ext uri="{FF2B5EF4-FFF2-40B4-BE49-F238E27FC236}">
                <a16:creationId xmlns:a16="http://schemas.microsoft.com/office/drawing/2014/main" id="{ECB03428-6543-3807-8AFF-440B7AB61BDB}"/>
              </a:ext>
            </a:extLst>
          </p:cNvPr>
          <p:cNvPicPr>
            <a:picLocks noChangeAspect="1"/>
          </p:cNvPicPr>
          <p:nvPr/>
        </p:nvPicPr>
        <p:blipFill rotWithShape="1">
          <a:blip r:embed="rId6"/>
          <a:srcRect r="68266"/>
          <a:stretch/>
        </p:blipFill>
        <p:spPr>
          <a:xfrm>
            <a:off x="10507978" y="5824814"/>
            <a:ext cx="807040" cy="93873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4"/>
          <p:cNvSpPr txBox="1">
            <a:spLocks noGrp="1"/>
          </p:cNvSpPr>
          <p:nvPr>
            <p:ph type="body" idx="1"/>
          </p:nvPr>
        </p:nvSpPr>
        <p:spPr>
          <a:xfrm>
            <a:off x="832053" y="1289742"/>
            <a:ext cx="11359947" cy="534284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1"/>
              </a:buClr>
              <a:buSzPts val="3200"/>
              <a:buFont typeface="Noto Sans Symbols"/>
              <a:buChar char="✓"/>
            </a:pPr>
            <a:r>
              <a:rPr lang="nl-NL" sz="3200" dirty="0">
                <a:latin typeface="Teko"/>
                <a:ea typeface="Teko"/>
                <a:cs typeface="Teko"/>
                <a:sym typeface="Teko"/>
              </a:rPr>
              <a:t>Deelnemers </a:t>
            </a:r>
            <a:r>
              <a:rPr lang="nl-NL" sz="3200" b="1" dirty="0">
                <a:latin typeface="Teko"/>
                <a:ea typeface="Teko"/>
                <a:cs typeface="Teko"/>
                <a:sym typeface="Teko"/>
              </a:rPr>
              <a:t>zelf</a:t>
            </a:r>
            <a:r>
              <a:rPr lang="nl-NL" sz="3200" dirty="0">
                <a:latin typeface="Teko"/>
                <a:ea typeface="Teko"/>
                <a:cs typeface="Teko"/>
                <a:sym typeface="Teko"/>
              </a:rPr>
              <a:t> verantwoordelijk voor veiligheid handbike (onderhoud) </a:t>
            </a:r>
          </a:p>
          <a:p>
            <a:pPr marL="0" lvl="0" indent="0" algn="l" rtl="0">
              <a:lnSpc>
                <a:spcPct val="90000"/>
              </a:lnSpc>
              <a:spcBef>
                <a:spcPts val="0"/>
              </a:spcBef>
              <a:spcAft>
                <a:spcPts val="0"/>
              </a:spcAft>
              <a:buClr>
                <a:schemeClr val="accent1"/>
              </a:buClr>
              <a:buSzPts val="3200"/>
              <a:buNone/>
            </a:pPr>
            <a:r>
              <a:rPr lang="nl-NL" sz="3200" dirty="0">
                <a:latin typeface="Teko"/>
                <a:ea typeface="Teko"/>
                <a:cs typeface="Teko"/>
                <a:sym typeface="Teko"/>
              </a:rPr>
              <a:t>     en juiste bergverzet. </a:t>
            </a:r>
          </a:p>
          <a:p>
            <a:pPr marL="0" lvl="0" indent="0" algn="l" rtl="0">
              <a:lnSpc>
                <a:spcPct val="90000"/>
              </a:lnSpc>
              <a:spcBef>
                <a:spcPts val="0"/>
              </a:spcBef>
              <a:spcAft>
                <a:spcPts val="0"/>
              </a:spcAft>
              <a:buClr>
                <a:schemeClr val="accent1"/>
              </a:buClr>
              <a:buSzPts val="3200"/>
              <a:buNone/>
            </a:pPr>
            <a:r>
              <a:rPr lang="nl-NL" sz="3200" u="sng" dirty="0">
                <a:solidFill>
                  <a:schemeClr val="hlink"/>
                </a:solidFill>
                <a:latin typeface="Teko"/>
                <a:ea typeface="Teko"/>
                <a:cs typeface="Teko"/>
                <a:sym typeface="Teko"/>
                <a:hlinkClick r:id="rId3"/>
              </a:rPr>
              <a:t>handbikebattle.nl/voorbereiding/technische-ondersteuning</a:t>
            </a:r>
            <a:r>
              <a:rPr lang="nl-NL" sz="3200" dirty="0">
                <a:latin typeface="Teko"/>
                <a:ea typeface="Teko"/>
                <a:cs typeface="Teko"/>
                <a:sym typeface="Teko"/>
              </a:rPr>
              <a:t> </a:t>
            </a:r>
          </a:p>
          <a:p>
            <a:pPr marL="0" lvl="0" indent="0" algn="l" rtl="0">
              <a:lnSpc>
                <a:spcPct val="90000"/>
              </a:lnSpc>
              <a:spcBef>
                <a:spcPts val="0"/>
              </a:spcBef>
              <a:spcAft>
                <a:spcPts val="0"/>
              </a:spcAft>
              <a:buClr>
                <a:schemeClr val="accent1"/>
              </a:buClr>
              <a:buSzPts val="3200"/>
              <a:buNone/>
            </a:pPr>
            <a:endParaRPr lang="nl-NL" sz="3200" b="0" i="0" u="sng" dirty="0">
              <a:solidFill>
                <a:srgbClr val="099709"/>
              </a:solidFill>
              <a:effectLst/>
              <a:latin typeface="Teko" panose="020B0604020202020204" charset="0"/>
              <a:cs typeface="Teko" panose="020B0604020202020204" charset="0"/>
              <a:hlinkClick r:id="rId4"/>
            </a:endParaRPr>
          </a:p>
          <a:p>
            <a:pPr marL="0" lvl="0" indent="0" algn="l" rtl="0">
              <a:lnSpc>
                <a:spcPct val="90000"/>
              </a:lnSpc>
              <a:spcBef>
                <a:spcPts val="0"/>
              </a:spcBef>
              <a:spcAft>
                <a:spcPts val="0"/>
              </a:spcAft>
              <a:buClr>
                <a:schemeClr val="accent1"/>
              </a:buClr>
              <a:buSzPts val="3200"/>
              <a:buNone/>
            </a:pPr>
            <a:r>
              <a:rPr lang="nl-NL" sz="3200" b="0" i="0" u="sng" dirty="0">
                <a:solidFill>
                  <a:srgbClr val="099709"/>
                </a:solidFill>
                <a:effectLst/>
                <a:latin typeface="Teko" panose="020B0604020202020204" charset="0"/>
                <a:cs typeface="Teko" panose="020B0604020202020204" charset="0"/>
                <a:hlinkClick r:id="rId4"/>
              </a:rPr>
              <a:t>technisch@handbikebattle.nl</a:t>
            </a:r>
            <a:endParaRPr lang="nl-NL" sz="3200" dirty="0">
              <a:solidFill>
                <a:srgbClr val="FF0000"/>
              </a:solidFill>
              <a:latin typeface="Teko" panose="020B0604020202020204" charset="0"/>
              <a:cs typeface="Teko" panose="020B0604020202020204" charset="0"/>
              <a:sym typeface="Teko"/>
            </a:endParaRPr>
          </a:p>
          <a:p>
            <a:pPr marL="0" lvl="0" indent="0" algn="l" rtl="0">
              <a:lnSpc>
                <a:spcPct val="90000"/>
              </a:lnSpc>
              <a:spcBef>
                <a:spcPts val="0"/>
              </a:spcBef>
              <a:spcAft>
                <a:spcPts val="0"/>
              </a:spcAft>
              <a:buClr>
                <a:schemeClr val="accent1"/>
              </a:buClr>
              <a:buSzPts val="3200"/>
              <a:buNone/>
            </a:pPr>
            <a:endParaRPr lang="en-US" sz="3200" dirty="0">
              <a:latin typeface="Teko" panose="020B0604020202020204" charset="0"/>
              <a:cs typeface="Teko" panose="020B0604020202020204" charset="0"/>
            </a:endParaRPr>
          </a:p>
          <a:p>
            <a:pPr marL="228600" lvl="0" indent="-228600" algn="l" rtl="0">
              <a:lnSpc>
                <a:spcPct val="90000"/>
              </a:lnSpc>
              <a:spcBef>
                <a:spcPts val="0"/>
              </a:spcBef>
              <a:spcAft>
                <a:spcPts val="0"/>
              </a:spcAft>
              <a:buClr>
                <a:schemeClr val="accent1"/>
              </a:buClr>
              <a:buSzPts val="3200"/>
              <a:buFont typeface="Noto Sans Symbols"/>
              <a:buChar char="✓"/>
            </a:pPr>
            <a:endParaRPr dirty="0"/>
          </a:p>
          <a:p>
            <a:pPr marL="228600" lvl="0" indent="-228600" algn="l" rtl="0">
              <a:lnSpc>
                <a:spcPct val="90000"/>
              </a:lnSpc>
              <a:spcBef>
                <a:spcPts val="1000"/>
              </a:spcBef>
              <a:spcAft>
                <a:spcPts val="0"/>
              </a:spcAft>
              <a:buClr>
                <a:schemeClr val="accent1"/>
              </a:buClr>
              <a:buSzPts val="3200"/>
              <a:buFont typeface="Noto Sans Symbols"/>
              <a:buChar char="✓"/>
            </a:pPr>
            <a:r>
              <a:rPr lang="en-US" sz="3200" dirty="0" err="1">
                <a:latin typeface="Teko" panose="020B0604020202020204" charset="0"/>
                <a:cs typeface="Teko" panose="020B0604020202020204" charset="0"/>
              </a:rPr>
              <a:t>Classificatie</a:t>
            </a:r>
            <a:r>
              <a:rPr lang="en-US" sz="3200" dirty="0">
                <a:latin typeface="Teko" panose="020B0604020202020204" charset="0"/>
                <a:cs typeface="Teko" panose="020B0604020202020204" charset="0"/>
              </a:rPr>
              <a:t> </a:t>
            </a:r>
            <a:r>
              <a:rPr lang="en-US" sz="3200" dirty="0" err="1">
                <a:latin typeface="Teko" panose="020B0604020202020204" charset="0"/>
                <a:cs typeface="Teko" panose="020B0604020202020204" charset="0"/>
              </a:rPr>
              <a:t>individuele</a:t>
            </a:r>
            <a:r>
              <a:rPr lang="en-US" sz="3200" dirty="0">
                <a:latin typeface="Teko" panose="020B0604020202020204" charset="0"/>
                <a:cs typeface="Teko" panose="020B0604020202020204" charset="0"/>
              </a:rPr>
              <a:t> </a:t>
            </a:r>
            <a:r>
              <a:rPr lang="en-US" sz="3200" dirty="0" err="1">
                <a:latin typeface="Teko" panose="020B0604020202020204" charset="0"/>
                <a:cs typeface="Teko" panose="020B0604020202020204" charset="0"/>
              </a:rPr>
              <a:t>deelnemers</a:t>
            </a:r>
            <a:r>
              <a:rPr lang="en-US" sz="3200" dirty="0">
                <a:latin typeface="Teko" panose="020B0604020202020204" charset="0"/>
                <a:cs typeface="Teko" panose="020B0604020202020204" charset="0"/>
              </a:rPr>
              <a:t>. </a:t>
            </a:r>
            <a:r>
              <a:rPr lang="en-US" sz="3200" dirty="0" err="1">
                <a:latin typeface="Teko" panose="020B0604020202020204" charset="0"/>
                <a:cs typeface="Teko" panose="020B0604020202020204" charset="0"/>
              </a:rPr>
              <a:t>Zelf</a:t>
            </a:r>
            <a:r>
              <a:rPr lang="en-US" sz="3200" dirty="0">
                <a:latin typeface="Teko" panose="020B0604020202020204" charset="0"/>
                <a:cs typeface="Teko" panose="020B0604020202020204" charset="0"/>
              </a:rPr>
              <a:t> </a:t>
            </a:r>
            <a:r>
              <a:rPr lang="en-US" sz="3200" dirty="0" err="1">
                <a:latin typeface="Teko" panose="020B0604020202020204" charset="0"/>
                <a:cs typeface="Teko" panose="020B0604020202020204" charset="0"/>
              </a:rPr>
              <a:t>regelen</a:t>
            </a:r>
            <a:endParaRPr lang="en-US" sz="3200" dirty="0">
              <a:latin typeface="Teko" panose="020B0604020202020204" charset="0"/>
              <a:cs typeface="Teko" panose="020B0604020202020204" charset="0"/>
            </a:endParaRPr>
          </a:p>
          <a:p>
            <a:pPr marL="0" lvl="0" indent="0" algn="l" rtl="0">
              <a:lnSpc>
                <a:spcPct val="90000"/>
              </a:lnSpc>
              <a:spcBef>
                <a:spcPts val="1000"/>
              </a:spcBef>
              <a:spcAft>
                <a:spcPts val="0"/>
              </a:spcAft>
              <a:buClr>
                <a:schemeClr val="accent1"/>
              </a:buClr>
              <a:buSzPts val="3200"/>
              <a:buNone/>
            </a:pPr>
            <a:r>
              <a:rPr lang="nl-NL" sz="3200" u="sng" dirty="0">
                <a:solidFill>
                  <a:schemeClr val="tx1"/>
                </a:solidFill>
                <a:effectLst/>
                <a:latin typeface="Teko" panose="020B0604020202020204" charset="0"/>
                <a:ea typeface="Calibri" panose="020F0502020204030204" pitchFamily="34" charset="0"/>
                <a:cs typeface="Teko" panose="020B0604020202020204" charset="0"/>
                <a:hlinkClick r:id="rId5">
                  <a:extLst>
                    <a:ext uri="{A12FA001-AC4F-418D-AE19-62706E023703}">
                      <ahyp:hlinkClr xmlns:ahyp="http://schemas.microsoft.com/office/drawing/2018/hyperlinkcolor" val="tx"/>
                    </a:ext>
                  </a:extLst>
                </a:hlinkClick>
              </a:rPr>
              <a:t>Kees van Breukelen: </a:t>
            </a:r>
            <a:r>
              <a:rPr lang="nl-NL" sz="3200" u="sng" dirty="0">
                <a:solidFill>
                  <a:srgbClr val="9437FF"/>
                </a:solidFill>
                <a:effectLst/>
                <a:latin typeface="Teko" panose="020B0604020202020204" charset="0"/>
                <a:ea typeface="Calibri" panose="020F0502020204030204" pitchFamily="34" charset="0"/>
                <a:cs typeface="Teko" panose="020B0604020202020204" charset="0"/>
                <a:hlinkClick r:id="rId5">
                  <a:extLst>
                    <a:ext uri="{A12FA001-AC4F-418D-AE19-62706E023703}">
                      <ahyp:hlinkClr xmlns:ahyp="http://schemas.microsoft.com/office/drawing/2018/hyperlinkcolor" val="tx"/>
                    </a:ext>
                  </a:extLst>
                </a:hlinkClick>
              </a:rPr>
              <a:t>kees@rolstoelperformance.nl</a:t>
            </a:r>
            <a:r>
              <a:rPr lang="nl-NL" sz="3200" dirty="0">
                <a:effectLst/>
                <a:latin typeface="Teko" panose="020B0604020202020204" charset="0"/>
                <a:ea typeface="Calibri" panose="020F0502020204030204" pitchFamily="34" charset="0"/>
                <a:cs typeface="Teko" panose="020B0604020202020204" charset="0"/>
              </a:rPr>
              <a:t> of </a:t>
            </a:r>
          </a:p>
          <a:p>
            <a:pPr marL="0" lvl="0" indent="0" algn="l" rtl="0">
              <a:lnSpc>
                <a:spcPct val="90000"/>
              </a:lnSpc>
              <a:spcBef>
                <a:spcPts val="1000"/>
              </a:spcBef>
              <a:spcAft>
                <a:spcPts val="0"/>
              </a:spcAft>
              <a:buClr>
                <a:schemeClr val="accent1"/>
              </a:buClr>
              <a:buSzPts val="3200"/>
              <a:buNone/>
            </a:pPr>
            <a:r>
              <a:rPr lang="nl-NL" sz="3200" u="sng" dirty="0">
                <a:effectLst/>
                <a:latin typeface="Teko" panose="020B0604020202020204" charset="0"/>
                <a:ea typeface="Calibri" panose="020F0502020204030204" pitchFamily="34" charset="0"/>
                <a:cs typeface="Teko" panose="020B0604020202020204" charset="0"/>
              </a:rPr>
              <a:t>Ingrid Kouwijzer:</a:t>
            </a:r>
            <a:r>
              <a:rPr lang="nl-NL" sz="3200" dirty="0">
                <a:effectLst/>
                <a:latin typeface="Teko" panose="020B0604020202020204" charset="0"/>
                <a:ea typeface="Calibri" panose="020F0502020204030204" pitchFamily="34" charset="0"/>
                <a:cs typeface="Teko" panose="020B0604020202020204" charset="0"/>
              </a:rPr>
              <a:t> </a:t>
            </a:r>
            <a:r>
              <a:rPr lang="nl-NL" sz="3200" u="sng" dirty="0">
                <a:solidFill>
                  <a:srgbClr val="0563C1"/>
                </a:solidFill>
                <a:effectLst/>
                <a:latin typeface="Teko" panose="020B0604020202020204" charset="0"/>
                <a:ea typeface="Calibri" panose="020F0502020204030204" pitchFamily="34" charset="0"/>
                <a:cs typeface="Teko" panose="020B0604020202020204" charset="0"/>
                <a:hlinkClick r:id="rId6"/>
              </a:rPr>
              <a:t>i.kouwijzer@vu.nl</a:t>
            </a:r>
            <a:endParaRPr lang="en-US" sz="3200" dirty="0">
              <a:latin typeface="Teko" panose="020B0604020202020204" charset="0"/>
              <a:ea typeface="Teko"/>
              <a:cs typeface="Teko" panose="020B0604020202020204" charset="0"/>
              <a:sym typeface="Teko"/>
            </a:endParaRPr>
          </a:p>
          <a:p>
            <a:pPr marL="0" lvl="0" indent="0" algn="l" rtl="0">
              <a:lnSpc>
                <a:spcPct val="90000"/>
              </a:lnSpc>
              <a:spcBef>
                <a:spcPts val="1000"/>
              </a:spcBef>
              <a:spcAft>
                <a:spcPts val="0"/>
              </a:spcAft>
              <a:buClr>
                <a:schemeClr val="accent1"/>
              </a:buClr>
              <a:buSzPts val="3200"/>
              <a:buNone/>
            </a:pPr>
            <a:r>
              <a:rPr lang="en-US" sz="3200" dirty="0" err="1">
                <a:latin typeface="Teko" panose="020B0604020202020204" charset="0"/>
                <a:cs typeface="Teko" panose="020B0604020202020204" charset="0"/>
              </a:rPr>
              <a:t>Laatste</a:t>
            </a:r>
            <a:r>
              <a:rPr lang="en-US" sz="3200" dirty="0">
                <a:latin typeface="Teko" panose="020B0604020202020204" charset="0"/>
                <a:cs typeface="Teko" panose="020B0604020202020204" charset="0"/>
              </a:rPr>
              <a:t> </a:t>
            </a:r>
            <a:r>
              <a:rPr lang="en-US" sz="3200" dirty="0" err="1">
                <a:latin typeface="Teko" panose="020B0604020202020204" charset="0"/>
                <a:cs typeface="Teko" panose="020B0604020202020204" charset="0"/>
              </a:rPr>
              <a:t>optie</a:t>
            </a:r>
            <a:r>
              <a:rPr lang="en-US" sz="3200" dirty="0">
                <a:latin typeface="Teko" panose="020B0604020202020204" charset="0"/>
                <a:cs typeface="Teko" panose="020B0604020202020204" charset="0"/>
              </a:rPr>
              <a:t>: 4 </a:t>
            </a:r>
            <a:r>
              <a:rPr lang="en-US" sz="3200" dirty="0" err="1">
                <a:latin typeface="Teko" panose="020B0604020202020204" charset="0"/>
                <a:cs typeface="Teko" panose="020B0604020202020204" charset="0"/>
              </a:rPr>
              <a:t>mei</a:t>
            </a:r>
            <a:r>
              <a:rPr lang="en-US" sz="3200" dirty="0">
                <a:latin typeface="Teko" panose="020B0604020202020204" charset="0"/>
                <a:cs typeface="Teko" panose="020B0604020202020204" charset="0"/>
              </a:rPr>
              <a:t> in Utrecht!!!</a:t>
            </a:r>
            <a:endParaRPr sz="3200" dirty="0">
              <a:latin typeface="Teko" panose="020B0604020202020204" charset="0"/>
              <a:cs typeface="Teko" panose="020B0604020202020204" charset="0"/>
            </a:endParaRPr>
          </a:p>
        </p:txBody>
      </p:sp>
      <p:pic>
        <p:nvPicPr>
          <p:cNvPr id="2" name="Afbeelding 1">
            <a:extLst>
              <a:ext uri="{FF2B5EF4-FFF2-40B4-BE49-F238E27FC236}">
                <a16:creationId xmlns:a16="http://schemas.microsoft.com/office/drawing/2014/main" id="{DC3351AD-7D80-1443-4002-00B559BC774D}"/>
              </a:ext>
            </a:extLst>
          </p:cNvPr>
          <p:cNvPicPr>
            <a:picLocks noChangeAspect="1"/>
          </p:cNvPicPr>
          <p:nvPr/>
        </p:nvPicPr>
        <p:blipFill>
          <a:blip r:embed="rId7"/>
          <a:stretch>
            <a:fillRect/>
          </a:stretch>
        </p:blipFill>
        <p:spPr>
          <a:xfrm>
            <a:off x="8580951" y="2590801"/>
            <a:ext cx="1902162" cy="149131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76685542-4A9C-4E71-F513-4BAEFE9F7C45}"/>
              </a:ext>
            </a:extLst>
          </p:cNvPr>
          <p:cNvSpPr>
            <a:spLocks noGrp="1"/>
          </p:cNvSpPr>
          <p:nvPr>
            <p:ph type="body" idx="1"/>
          </p:nvPr>
        </p:nvSpPr>
        <p:spPr/>
        <p:txBody>
          <a:bodyPr/>
          <a:lstStyle/>
          <a:p>
            <a:pPr marL="228600" lvl="0" indent="-228600" algn="l" rtl="0">
              <a:lnSpc>
                <a:spcPct val="90000"/>
              </a:lnSpc>
              <a:spcBef>
                <a:spcPts val="1000"/>
              </a:spcBef>
              <a:spcAft>
                <a:spcPts val="0"/>
              </a:spcAft>
              <a:buClr>
                <a:schemeClr val="accent1"/>
              </a:buClr>
              <a:buSzPts val="3200"/>
              <a:buFont typeface="Noto Sans Symbols"/>
              <a:buChar char="✓"/>
            </a:pPr>
            <a:r>
              <a:rPr lang="nl-NL" sz="2800" dirty="0">
                <a:latin typeface="Teko"/>
                <a:ea typeface="Teko"/>
                <a:cs typeface="Teko"/>
                <a:sym typeface="Teko"/>
              </a:rPr>
              <a:t>Bereid ook voor op extreem weer; hitte/zon/kou/regen</a:t>
            </a:r>
            <a:endParaRPr lang="nl-NL" dirty="0"/>
          </a:p>
          <a:p>
            <a:pPr marL="228600" lvl="0" indent="-228600" algn="l" rtl="0">
              <a:lnSpc>
                <a:spcPct val="90000"/>
              </a:lnSpc>
              <a:spcBef>
                <a:spcPts val="1000"/>
              </a:spcBef>
              <a:spcAft>
                <a:spcPts val="0"/>
              </a:spcAft>
              <a:buClr>
                <a:schemeClr val="accent1"/>
              </a:buClr>
              <a:buSzPts val="3200"/>
              <a:buFont typeface="Noto Sans Symbols"/>
              <a:buChar char="✓"/>
            </a:pPr>
            <a:r>
              <a:rPr lang="nl-NL" sz="2800" dirty="0">
                <a:latin typeface="Teko"/>
                <a:ea typeface="Teko"/>
                <a:cs typeface="Teko"/>
                <a:sym typeface="Teko"/>
              </a:rPr>
              <a:t>Afdalen mag niet!! je zit laag; slecht zichtbaar; altijd helm en vlag</a:t>
            </a:r>
          </a:p>
          <a:p>
            <a:pPr marL="228600" lvl="0" indent="-228600" algn="l" rtl="0">
              <a:lnSpc>
                <a:spcPct val="90000"/>
              </a:lnSpc>
              <a:spcBef>
                <a:spcPts val="1000"/>
              </a:spcBef>
              <a:spcAft>
                <a:spcPts val="0"/>
              </a:spcAft>
              <a:buClr>
                <a:schemeClr val="accent1"/>
              </a:buClr>
              <a:buSzPts val="3200"/>
              <a:buFont typeface="Noto Sans Symbols"/>
              <a:buChar char="✓"/>
            </a:pPr>
            <a:r>
              <a:rPr lang="nl-NL" sz="2800" dirty="0">
                <a:latin typeface="Teko"/>
                <a:ea typeface="Teko"/>
                <a:cs typeface="Teko"/>
                <a:sym typeface="Teko"/>
              </a:rPr>
              <a:t>Supporters: Op de openbare weg is kalken/verven/confetti verboden, evenals materiaal ophangen! </a:t>
            </a:r>
            <a:endParaRPr lang="nl-NL" dirty="0"/>
          </a:p>
          <a:p>
            <a:pPr marL="228600" lvl="0" indent="-228600" algn="l" rtl="0">
              <a:lnSpc>
                <a:spcPct val="90000"/>
              </a:lnSpc>
              <a:spcBef>
                <a:spcPts val="1000"/>
              </a:spcBef>
              <a:spcAft>
                <a:spcPts val="0"/>
              </a:spcAft>
              <a:buClr>
                <a:schemeClr val="accent1"/>
              </a:buClr>
              <a:buSzPts val="3200"/>
              <a:buFont typeface="Noto Sans Symbols"/>
              <a:buChar char="✓"/>
            </a:pPr>
            <a:r>
              <a:rPr lang="nl-NL" sz="2800" dirty="0">
                <a:latin typeface="Teko"/>
                <a:ea typeface="Teko"/>
                <a:cs typeface="Teko"/>
                <a:sym typeface="Teko"/>
              </a:rPr>
              <a:t>Bemanning bochten door teams en vrijwilligers</a:t>
            </a:r>
            <a:endParaRPr lang="nl-NL" dirty="0"/>
          </a:p>
          <a:p>
            <a:pPr marL="0" lvl="0" indent="0" algn="l" rtl="0">
              <a:lnSpc>
                <a:spcPct val="90000"/>
              </a:lnSpc>
              <a:spcBef>
                <a:spcPts val="1000"/>
              </a:spcBef>
              <a:spcAft>
                <a:spcPts val="0"/>
              </a:spcAft>
              <a:buClr>
                <a:schemeClr val="accent1"/>
              </a:buClr>
              <a:buSzPts val="3200"/>
              <a:buNone/>
            </a:pPr>
            <a:r>
              <a:rPr lang="nl-NL" sz="2800" dirty="0">
                <a:latin typeface="Teko"/>
                <a:ea typeface="Teko"/>
                <a:cs typeface="Teko"/>
                <a:sym typeface="Teko"/>
              </a:rPr>
              <a:t>    </a:t>
            </a:r>
            <a:r>
              <a:rPr lang="nl-NL" sz="2800" u="sng" dirty="0">
                <a:solidFill>
                  <a:schemeClr val="hlink"/>
                </a:solidFill>
                <a:latin typeface="Teko"/>
                <a:ea typeface="Teko"/>
                <a:cs typeface="Teko"/>
                <a:sym typeface="Teko"/>
                <a:hlinkClick r:id="rId2"/>
              </a:rPr>
              <a:t>handbikebattle.nl/meedoen/vrijwilligers</a:t>
            </a:r>
            <a:r>
              <a:rPr lang="nl-NL" sz="2800" dirty="0">
                <a:latin typeface="Teko"/>
                <a:ea typeface="Teko"/>
                <a:cs typeface="Teko"/>
                <a:sym typeface="Teko"/>
              </a:rPr>
              <a:t>  </a:t>
            </a:r>
            <a:endParaRPr lang="nl-NL" dirty="0"/>
          </a:p>
          <a:p>
            <a:endParaRPr lang="nl-NL" dirty="0"/>
          </a:p>
        </p:txBody>
      </p:sp>
      <p:pic>
        <p:nvPicPr>
          <p:cNvPr id="5" name="Afbeelding 4" descr="Afbeelding met persoon, buitenshuis, grond, mensen&#10;&#10;Automatisch gegenereerde beschrijving">
            <a:extLst>
              <a:ext uri="{FF2B5EF4-FFF2-40B4-BE49-F238E27FC236}">
                <a16:creationId xmlns:a16="http://schemas.microsoft.com/office/drawing/2014/main" id="{EB37395B-6024-F04B-8251-E9E1C3EB0133}"/>
              </a:ext>
            </a:extLst>
          </p:cNvPr>
          <p:cNvPicPr>
            <a:picLocks noChangeAspect="1"/>
          </p:cNvPicPr>
          <p:nvPr/>
        </p:nvPicPr>
        <p:blipFill rotWithShape="1">
          <a:blip r:embed="rId3"/>
          <a:srcRect l="20171" r="21959"/>
          <a:stretch/>
        </p:blipFill>
        <p:spPr>
          <a:xfrm>
            <a:off x="8365077" y="216556"/>
            <a:ext cx="1960951" cy="2259015"/>
          </a:xfrm>
          <a:prstGeom prst="rect">
            <a:avLst/>
          </a:prstGeom>
        </p:spPr>
      </p:pic>
      <p:pic>
        <p:nvPicPr>
          <p:cNvPr id="7" name="Afbeelding 6" descr="Afbeelding met hemel, buitenshuis, weg, berg&#10;&#10;Automatisch gegenereerde beschrijving">
            <a:extLst>
              <a:ext uri="{FF2B5EF4-FFF2-40B4-BE49-F238E27FC236}">
                <a16:creationId xmlns:a16="http://schemas.microsoft.com/office/drawing/2014/main" id="{0FBA33BE-C6CB-9B2B-AD2E-C79EA4AF18A8}"/>
              </a:ext>
            </a:extLst>
          </p:cNvPr>
          <p:cNvPicPr>
            <a:picLocks noChangeAspect="1"/>
          </p:cNvPicPr>
          <p:nvPr/>
        </p:nvPicPr>
        <p:blipFill rotWithShape="1">
          <a:blip r:embed="rId4"/>
          <a:srcRect l="6621" t="34147" r="126" b="3157"/>
          <a:stretch/>
        </p:blipFill>
        <p:spPr>
          <a:xfrm>
            <a:off x="6270466" y="4084640"/>
            <a:ext cx="5772852" cy="2597312"/>
          </a:xfrm>
          <a:prstGeom prst="rect">
            <a:avLst/>
          </a:prstGeom>
        </p:spPr>
      </p:pic>
    </p:spTree>
    <p:extLst>
      <p:ext uri="{BB962C8B-B14F-4D97-AF65-F5344CB8AC3E}">
        <p14:creationId xmlns:p14="http://schemas.microsoft.com/office/powerpoint/2010/main" val="1061018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66CB19-CEDF-2F3C-0D32-CAC292125148}"/>
              </a:ext>
            </a:extLst>
          </p:cNvPr>
          <p:cNvSpPr>
            <a:spLocks noGrp="1"/>
          </p:cNvSpPr>
          <p:nvPr>
            <p:ph type="title"/>
          </p:nvPr>
        </p:nvSpPr>
        <p:spPr>
          <a:xfrm>
            <a:off x="3733800" y="681037"/>
            <a:ext cx="10515600" cy="1325563"/>
          </a:xfrm>
        </p:spPr>
        <p:txBody>
          <a:bodyPr/>
          <a:lstStyle/>
          <a:p>
            <a:r>
              <a:rPr lang="en-US" dirty="0" err="1"/>
              <a:t>Jetze</a:t>
            </a:r>
            <a:r>
              <a:rPr lang="en-US" dirty="0"/>
              <a:t> Plat</a:t>
            </a:r>
            <a:endParaRPr lang="nl-NL" dirty="0"/>
          </a:p>
        </p:txBody>
      </p:sp>
      <p:pic>
        <p:nvPicPr>
          <p:cNvPr id="4" name="Afbeelding 3">
            <a:extLst>
              <a:ext uri="{FF2B5EF4-FFF2-40B4-BE49-F238E27FC236}">
                <a16:creationId xmlns:a16="http://schemas.microsoft.com/office/drawing/2014/main" id="{2BA752A5-BAF4-94A1-E4B1-CA2B73C2E2A0}"/>
              </a:ext>
            </a:extLst>
          </p:cNvPr>
          <p:cNvPicPr>
            <a:picLocks noChangeAspect="1"/>
          </p:cNvPicPr>
          <p:nvPr/>
        </p:nvPicPr>
        <p:blipFill>
          <a:blip r:embed="rId2"/>
          <a:stretch>
            <a:fillRect/>
          </a:stretch>
        </p:blipFill>
        <p:spPr>
          <a:xfrm>
            <a:off x="8735268" y="1660583"/>
            <a:ext cx="3456732" cy="5194242"/>
          </a:xfrm>
          <a:prstGeom prst="rect">
            <a:avLst/>
          </a:prstGeom>
        </p:spPr>
      </p:pic>
      <p:pic>
        <p:nvPicPr>
          <p:cNvPr id="5" name="Afbeelding 4">
            <a:extLst>
              <a:ext uri="{FF2B5EF4-FFF2-40B4-BE49-F238E27FC236}">
                <a16:creationId xmlns:a16="http://schemas.microsoft.com/office/drawing/2014/main" id="{06AF8B93-15B7-144F-FDAB-5D2DD913952B}"/>
              </a:ext>
            </a:extLst>
          </p:cNvPr>
          <p:cNvPicPr>
            <a:picLocks noChangeAspect="1"/>
          </p:cNvPicPr>
          <p:nvPr/>
        </p:nvPicPr>
        <p:blipFill>
          <a:blip r:embed="rId3"/>
          <a:stretch>
            <a:fillRect/>
          </a:stretch>
        </p:blipFill>
        <p:spPr>
          <a:xfrm>
            <a:off x="-1" y="2986146"/>
            <a:ext cx="8754621" cy="3868679"/>
          </a:xfrm>
          <a:prstGeom prst="rect">
            <a:avLst/>
          </a:prstGeom>
        </p:spPr>
      </p:pic>
      <p:sp>
        <p:nvSpPr>
          <p:cNvPr id="3" name="Tijdelijke aanduiding voor tekst 2">
            <a:extLst>
              <a:ext uri="{FF2B5EF4-FFF2-40B4-BE49-F238E27FC236}">
                <a16:creationId xmlns:a16="http://schemas.microsoft.com/office/drawing/2014/main" id="{A3B6BFF8-6BCC-5A18-C936-EBD8D8376EAF}"/>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965468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15"/>
          <p:cNvPicPr preferRelativeResize="0"/>
          <p:nvPr/>
        </p:nvPicPr>
        <p:blipFill rotWithShape="1">
          <a:blip r:embed="rId3">
            <a:alphaModFix/>
          </a:blip>
          <a:srcRect/>
          <a:stretch/>
        </p:blipFill>
        <p:spPr>
          <a:xfrm>
            <a:off x="0" y="1"/>
            <a:ext cx="4800600" cy="6858000"/>
          </a:xfrm>
          <a:prstGeom prst="rect">
            <a:avLst/>
          </a:prstGeom>
          <a:noFill/>
          <a:ln>
            <a:noFill/>
          </a:ln>
        </p:spPr>
      </p:pic>
      <p:pic>
        <p:nvPicPr>
          <p:cNvPr id="232" name="Google Shape;232;p15"/>
          <p:cNvPicPr preferRelativeResize="0"/>
          <p:nvPr/>
        </p:nvPicPr>
        <p:blipFill rotWithShape="1">
          <a:blip r:embed="rId4">
            <a:alphaModFix/>
          </a:blip>
          <a:srcRect/>
          <a:stretch/>
        </p:blipFill>
        <p:spPr>
          <a:xfrm>
            <a:off x="9490841" y="103215"/>
            <a:ext cx="2575034" cy="2273244"/>
          </a:xfrm>
          <a:prstGeom prst="rect">
            <a:avLst/>
          </a:prstGeom>
          <a:noFill/>
          <a:ln>
            <a:noFill/>
          </a:ln>
        </p:spPr>
      </p:pic>
      <p:sp>
        <p:nvSpPr>
          <p:cNvPr id="233" name="Google Shape;233;p15"/>
          <p:cNvSpPr txBox="1"/>
          <p:nvPr/>
        </p:nvSpPr>
        <p:spPr>
          <a:xfrm>
            <a:off x="4800600" y="4336283"/>
            <a:ext cx="7018337" cy="276936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nl-NL" sz="3600" dirty="0">
                <a:solidFill>
                  <a:schemeClr val="dk1"/>
                </a:solidFill>
              </a:rPr>
              <a:t>Succes met de voorbereidingen en </a:t>
            </a:r>
          </a:p>
          <a:p>
            <a:pPr marL="0" marR="0" lvl="0" indent="0" algn="ctr" rtl="0">
              <a:lnSpc>
                <a:spcPct val="100000"/>
              </a:lnSpc>
              <a:spcBef>
                <a:spcPts val="0"/>
              </a:spcBef>
              <a:spcAft>
                <a:spcPts val="0"/>
              </a:spcAft>
              <a:buClr>
                <a:schemeClr val="lt1"/>
              </a:buClr>
              <a:buSzPts val="2400"/>
              <a:buFont typeface="Arial"/>
              <a:buNone/>
            </a:pPr>
            <a:r>
              <a:rPr lang="nl-NL" sz="3600" dirty="0">
                <a:solidFill>
                  <a:schemeClr val="dk1"/>
                </a:solidFill>
              </a:rPr>
              <a:t>tot in het </a:t>
            </a:r>
            <a:r>
              <a:rPr lang="nl-NL" sz="3600" dirty="0" err="1">
                <a:solidFill>
                  <a:schemeClr val="dk1"/>
                </a:solidFill>
              </a:rPr>
              <a:t>Kaunertal</a:t>
            </a:r>
            <a:r>
              <a:rPr lang="nl-NL" sz="3600" b="0" i="0" u="none" strike="noStrike" cap="none" dirty="0" err="1">
                <a:solidFill>
                  <a:schemeClr val="lt1"/>
                </a:solidFill>
                <a:latin typeface="Arial"/>
                <a:ea typeface="Arial"/>
                <a:cs typeface="Arial"/>
                <a:sym typeface="Arial"/>
              </a:rPr>
              <a:t>ce</a:t>
            </a:r>
            <a:endParaRPr sz="3600" b="0" i="0" u="none" strike="noStrike" cap="none" dirty="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nl-NL"/>
              <a:t>programma</a:t>
            </a:r>
            <a:endParaRPr/>
          </a:p>
        </p:txBody>
      </p:sp>
      <p:sp>
        <p:nvSpPr>
          <p:cNvPr id="71" name="Google Shape;71;p2"/>
          <p:cNvSpPr txBox="1">
            <a:spLocks noGrp="1"/>
          </p:cNvSpPr>
          <p:nvPr>
            <p:ph type="body" idx="1"/>
          </p:nvPr>
        </p:nvSpPr>
        <p:spPr>
          <a:xfrm>
            <a:off x="838200" y="1690688"/>
            <a:ext cx="10515600" cy="4351338"/>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dirty="0" err="1"/>
              <a:t>Filmpje</a:t>
            </a:r>
            <a:r>
              <a:rPr lang="en-US" dirty="0"/>
              <a:t> van de HandbikeBattle</a:t>
            </a:r>
          </a:p>
          <a:p>
            <a:pPr marL="457200" lvl="0" indent="-342900" algn="l" rtl="0">
              <a:lnSpc>
                <a:spcPct val="90000"/>
              </a:lnSpc>
              <a:spcBef>
                <a:spcPts val="1000"/>
              </a:spcBef>
              <a:spcAft>
                <a:spcPts val="0"/>
              </a:spcAft>
              <a:buClr>
                <a:schemeClr val="dk1"/>
              </a:buClr>
              <a:buSzPts val="1800"/>
              <a:buChar char="•"/>
            </a:pPr>
            <a:endParaRPr dirty="0"/>
          </a:p>
          <a:p>
            <a:pPr marL="457200" lvl="0" indent="-342900" algn="l" rtl="0">
              <a:lnSpc>
                <a:spcPct val="90000"/>
              </a:lnSpc>
              <a:spcBef>
                <a:spcPts val="1000"/>
              </a:spcBef>
              <a:spcAft>
                <a:spcPts val="0"/>
              </a:spcAft>
              <a:buClr>
                <a:schemeClr val="dk1"/>
              </a:buClr>
              <a:buSzPts val="1800"/>
              <a:buChar char="•"/>
            </a:pPr>
            <a:r>
              <a:rPr lang="nl-NL" dirty="0"/>
              <a:t>Informatie over de HandbikeBattle </a:t>
            </a:r>
          </a:p>
          <a:p>
            <a:pPr marL="457200" lvl="0" indent="-342900" algn="l" rtl="0">
              <a:lnSpc>
                <a:spcPct val="90000"/>
              </a:lnSpc>
              <a:spcBef>
                <a:spcPts val="1000"/>
              </a:spcBef>
              <a:spcAft>
                <a:spcPts val="0"/>
              </a:spcAft>
              <a:buClr>
                <a:schemeClr val="dk1"/>
              </a:buClr>
              <a:buSzPts val="1800"/>
              <a:buChar char="•"/>
            </a:pPr>
            <a:endParaRPr lang="nl-NL" dirty="0"/>
          </a:p>
          <a:p>
            <a:pPr marL="457200" lvl="0" indent="-342900" algn="l" rtl="0">
              <a:lnSpc>
                <a:spcPct val="90000"/>
              </a:lnSpc>
              <a:spcBef>
                <a:spcPts val="1000"/>
              </a:spcBef>
              <a:spcAft>
                <a:spcPts val="0"/>
              </a:spcAft>
              <a:buClr>
                <a:schemeClr val="dk1"/>
              </a:buClr>
              <a:buSzPts val="1800"/>
              <a:buChar char="•"/>
            </a:pPr>
            <a:r>
              <a:rPr lang="nl-NL" dirty="0"/>
              <a:t>Jetze Plat ambassadeur HandbikeBattle</a:t>
            </a:r>
          </a:p>
          <a:p>
            <a:pPr marL="457200" lvl="0" indent="-342900" algn="l" rtl="0">
              <a:lnSpc>
                <a:spcPct val="90000"/>
              </a:lnSpc>
              <a:spcBef>
                <a:spcPts val="1000"/>
              </a:spcBef>
              <a:spcAft>
                <a:spcPts val="0"/>
              </a:spcAft>
              <a:buClr>
                <a:schemeClr val="dk1"/>
              </a:buClr>
              <a:buSzPts val="1800"/>
              <a:buChar char="•"/>
            </a:pPr>
            <a:endParaRPr dirty="0"/>
          </a:p>
          <a:p>
            <a:pPr marL="457200" lvl="0" indent="-228600" algn="l" rtl="0">
              <a:lnSpc>
                <a:spcPct val="90000"/>
              </a:lnSpc>
              <a:spcBef>
                <a:spcPts val="1000"/>
              </a:spcBef>
              <a:spcAft>
                <a:spcPts val="0"/>
              </a:spcAft>
              <a:buClr>
                <a:schemeClr val="dk1"/>
              </a:buClr>
              <a:buSzPts val="1800"/>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655639" y="28302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Font typeface="Teko"/>
              <a:buNone/>
            </a:pPr>
            <a:br>
              <a:rPr lang="nl-NL" sz="1800">
                <a:latin typeface="Teko"/>
                <a:ea typeface="Teko"/>
                <a:cs typeface="Teko"/>
                <a:sym typeface="Teko"/>
              </a:rPr>
            </a:br>
            <a:r>
              <a:rPr lang="nl-NL" sz="2400">
                <a:latin typeface="Teko"/>
                <a:ea typeface="Teko"/>
                <a:cs typeface="Teko"/>
                <a:sym typeface="Teko"/>
              </a:rPr>
              <a:t>Hoofdsponsor:</a:t>
            </a:r>
            <a:r>
              <a:rPr lang="nl-NL" sz="1800">
                <a:latin typeface="Teko"/>
                <a:ea typeface="Teko"/>
                <a:cs typeface="Teko"/>
                <a:sym typeface="Teko"/>
              </a:rPr>
              <a:t>				</a:t>
            </a:r>
            <a:br>
              <a:rPr lang="nl-NL" sz="1800">
                <a:latin typeface="Teko"/>
                <a:ea typeface="Teko"/>
                <a:cs typeface="Teko"/>
                <a:sym typeface="Teko"/>
              </a:rPr>
            </a:br>
            <a:endParaRPr sz="1800">
              <a:latin typeface="Teko"/>
              <a:ea typeface="Teko"/>
              <a:cs typeface="Teko"/>
              <a:sym typeface="Teko"/>
            </a:endParaRPr>
          </a:p>
        </p:txBody>
      </p:sp>
      <p:sp>
        <p:nvSpPr>
          <p:cNvPr id="78" name="Google Shape;78;p3"/>
          <p:cNvSpPr txBox="1">
            <a:spLocks noGrp="1"/>
          </p:cNvSpPr>
          <p:nvPr>
            <p:ph type="body" idx="1"/>
          </p:nvPr>
        </p:nvSpPr>
        <p:spPr>
          <a:xfrm>
            <a:off x="655639" y="1825625"/>
            <a:ext cx="9862457" cy="474934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endParaRPr sz="2000" b="1">
              <a:latin typeface="Teko"/>
              <a:ea typeface="Teko"/>
              <a:cs typeface="Teko"/>
              <a:sym typeface="Teko"/>
            </a:endParaRPr>
          </a:p>
          <a:p>
            <a:pPr marL="0" lvl="0" indent="0" algn="l" rtl="0">
              <a:lnSpc>
                <a:spcPct val="90000"/>
              </a:lnSpc>
              <a:spcBef>
                <a:spcPts val="0"/>
              </a:spcBef>
              <a:spcAft>
                <a:spcPts val="0"/>
              </a:spcAft>
              <a:buClr>
                <a:schemeClr val="dk1"/>
              </a:buClr>
              <a:buSzPts val="2800"/>
              <a:buNone/>
            </a:pPr>
            <a:r>
              <a:rPr lang="nl-NL" sz="2000" b="1">
                <a:latin typeface="Teko"/>
                <a:ea typeface="Teko"/>
                <a:cs typeface="Teko"/>
                <a:sym typeface="Teko"/>
              </a:rPr>
              <a:t>Sponsor Goud:			          </a:t>
            </a:r>
            <a:endParaRPr/>
          </a:p>
          <a:p>
            <a:pPr marL="0" lvl="0" indent="0" algn="l" rtl="0">
              <a:lnSpc>
                <a:spcPct val="90000"/>
              </a:lnSpc>
              <a:spcBef>
                <a:spcPts val="1000"/>
              </a:spcBef>
              <a:spcAft>
                <a:spcPts val="0"/>
              </a:spcAft>
              <a:buClr>
                <a:schemeClr val="dk1"/>
              </a:buClr>
              <a:buSzPts val="2000"/>
              <a:buNone/>
            </a:pPr>
            <a:endParaRPr sz="2000" b="1">
              <a:latin typeface="Teko"/>
              <a:ea typeface="Teko"/>
              <a:cs typeface="Teko"/>
              <a:sym typeface="Teko"/>
            </a:endParaRPr>
          </a:p>
          <a:p>
            <a:pPr marL="0" lvl="0" indent="0" algn="l" rtl="0">
              <a:lnSpc>
                <a:spcPct val="90000"/>
              </a:lnSpc>
              <a:spcBef>
                <a:spcPts val="1000"/>
              </a:spcBef>
              <a:spcAft>
                <a:spcPts val="0"/>
              </a:spcAft>
              <a:buClr>
                <a:schemeClr val="dk1"/>
              </a:buClr>
              <a:buSzPts val="2000"/>
              <a:buNone/>
            </a:pPr>
            <a:endParaRPr sz="2000" b="1">
              <a:latin typeface="Teko"/>
              <a:ea typeface="Teko"/>
              <a:cs typeface="Teko"/>
              <a:sym typeface="Teko"/>
            </a:endParaRPr>
          </a:p>
          <a:p>
            <a:pPr marL="0" lvl="0" indent="0" algn="l" rtl="0">
              <a:lnSpc>
                <a:spcPct val="90000"/>
              </a:lnSpc>
              <a:spcBef>
                <a:spcPts val="1000"/>
              </a:spcBef>
              <a:spcAft>
                <a:spcPts val="0"/>
              </a:spcAft>
              <a:buClr>
                <a:schemeClr val="dk1"/>
              </a:buClr>
              <a:buSzPts val="2000"/>
              <a:buNone/>
            </a:pPr>
            <a:r>
              <a:rPr lang="nl-NL" sz="2000" b="1">
                <a:latin typeface="Teko"/>
                <a:ea typeface="Teko"/>
                <a:cs typeface="Teko"/>
                <a:sym typeface="Teko"/>
              </a:rPr>
              <a:t>Sponsor Zilver:</a:t>
            </a:r>
            <a:endParaRPr/>
          </a:p>
          <a:p>
            <a:pPr marL="0" lvl="0" indent="0" algn="l" rtl="0">
              <a:lnSpc>
                <a:spcPct val="90000"/>
              </a:lnSpc>
              <a:spcBef>
                <a:spcPts val="1000"/>
              </a:spcBef>
              <a:spcAft>
                <a:spcPts val="0"/>
              </a:spcAft>
              <a:buClr>
                <a:schemeClr val="dk1"/>
              </a:buClr>
              <a:buSzPts val="2000"/>
              <a:buNone/>
            </a:pPr>
            <a:endParaRPr sz="2000" b="1">
              <a:latin typeface="Teko"/>
              <a:ea typeface="Teko"/>
              <a:cs typeface="Teko"/>
              <a:sym typeface="Teko"/>
            </a:endParaRPr>
          </a:p>
          <a:p>
            <a:pPr marL="0" lvl="0" indent="0" algn="l" rtl="0">
              <a:lnSpc>
                <a:spcPct val="90000"/>
              </a:lnSpc>
              <a:spcBef>
                <a:spcPts val="1000"/>
              </a:spcBef>
              <a:spcAft>
                <a:spcPts val="0"/>
              </a:spcAft>
              <a:buClr>
                <a:schemeClr val="dk1"/>
              </a:buClr>
              <a:buSzPts val="2000"/>
              <a:buNone/>
            </a:pPr>
            <a:r>
              <a:rPr lang="nl-NL" sz="2000" b="1">
                <a:latin typeface="Teko"/>
                <a:ea typeface="Teko"/>
                <a:cs typeface="Teko"/>
                <a:sym typeface="Teko"/>
              </a:rPr>
              <a:t>Sponsor Brons:</a:t>
            </a:r>
            <a:endParaRPr/>
          </a:p>
          <a:p>
            <a:pPr marL="0" lvl="0" indent="0" algn="l" rtl="0">
              <a:lnSpc>
                <a:spcPct val="90000"/>
              </a:lnSpc>
              <a:spcBef>
                <a:spcPts val="1000"/>
              </a:spcBef>
              <a:spcAft>
                <a:spcPts val="0"/>
              </a:spcAft>
              <a:buClr>
                <a:schemeClr val="dk1"/>
              </a:buClr>
              <a:buSzPts val="2000"/>
              <a:buNone/>
            </a:pPr>
            <a:endParaRPr sz="2000" b="1">
              <a:latin typeface="Teko"/>
              <a:ea typeface="Teko"/>
              <a:cs typeface="Teko"/>
              <a:sym typeface="Teko"/>
            </a:endParaRPr>
          </a:p>
          <a:p>
            <a:pPr marL="0" lvl="0" indent="0" algn="l" rtl="0">
              <a:lnSpc>
                <a:spcPct val="90000"/>
              </a:lnSpc>
              <a:spcBef>
                <a:spcPts val="1000"/>
              </a:spcBef>
              <a:spcAft>
                <a:spcPts val="0"/>
              </a:spcAft>
              <a:buClr>
                <a:schemeClr val="dk1"/>
              </a:buClr>
              <a:buSzPts val="2000"/>
              <a:buNone/>
            </a:pPr>
            <a:r>
              <a:rPr lang="nl-NL" sz="2000" b="1">
                <a:latin typeface="Teko"/>
                <a:ea typeface="Teko"/>
                <a:cs typeface="Teko"/>
                <a:sym typeface="Teko"/>
              </a:rPr>
              <a:t>Partners:</a:t>
            </a:r>
            <a:endParaRPr/>
          </a:p>
        </p:txBody>
      </p:sp>
      <p:pic>
        <p:nvPicPr>
          <p:cNvPr id="79" name="Google Shape;79;p3"/>
          <p:cNvPicPr preferRelativeResize="0"/>
          <p:nvPr/>
        </p:nvPicPr>
        <p:blipFill rotWithShape="1">
          <a:blip r:embed="rId3">
            <a:alphaModFix/>
          </a:blip>
          <a:srcRect/>
          <a:stretch/>
        </p:blipFill>
        <p:spPr>
          <a:xfrm>
            <a:off x="8632681" y="5966570"/>
            <a:ext cx="1390212" cy="628732"/>
          </a:xfrm>
          <a:prstGeom prst="rect">
            <a:avLst/>
          </a:prstGeom>
          <a:noFill/>
          <a:ln>
            <a:noFill/>
          </a:ln>
        </p:spPr>
      </p:pic>
      <p:pic>
        <p:nvPicPr>
          <p:cNvPr id="80" name="Google Shape;80;p3"/>
          <p:cNvPicPr preferRelativeResize="0"/>
          <p:nvPr/>
        </p:nvPicPr>
        <p:blipFill rotWithShape="1">
          <a:blip r:embed="rId4">
            <a:alphaModFix/>
          </a:blip>
          <a:srcRect/>
          <a:stretch/>
        </p:blipFill>
        <p:spPr>
          <a:xfrm>
            <a:off x="5684820" y="5802232"/>
            <a:ext cx="1394741" cy="718343"/>
          </a:xfrm>
          <a:prstGeom prst="rect">
            <a:avLst/>
          </a:prstGeom>
          <a:noFill/>
          <a:ln>
            <a:noFill/>
          </a:ln>
        </p:spPr>
      </p:pic>
      <p:pic>
        <p:nvPicPr>
          <p:cNvPr id="81" name="Google Shape;81;p3"/>
          <p:cNvPicPr preferRelativeResize="0"/>
          <p:nvPr/>
        </p:nvPicPr>
        <p:blipFill rotWithShape="1">
          <a:blip r:embed="rId5">
            <a:alphaModFix/>
          </a:blip>
          <a:srcRect/>
          <a:stretch/>
        </p:blipFill>
        <p:spPr>
          <a:xfrm>
            <a:off x="923861" y="5468489"/>
            <a:ext cx="816417" cy="853970"/>
          </a:xfrm>
          <a:prstGeom prst="rect">
            <a:avLst/>
          </a:prstGeom>
          <a:noFill/>
          <a:ln>
            <a:noFill/>
          </a:ln>
        </p:spPr>
      </p:pic>
      <p:pic>
        <p:nvPicPr>
          <p:cNvPr id="82" name="Google Shape;82;p3"/>
          <p:cNvPicPr preferRelativeResize="0"/>
          <p:nvPr/>
        </p:nvPicPr>
        <p:blipFill rotWithShape="1">
          <a:blip r:embed="rId6">
            <a:alphaModFix/>
          </a:blip>
          <a:srcRect/>
          <a:stretch/>
        </p:blipFill>
        <p:spPr>
          <a:xfrm>
            <a:off x="7215761" y="4959656"/>
            <a:ext cx="1590646" cy="762452"/>
          </a:xfrm>
          <a:prstGeom prst="rect">
            <a:avLst/>
          </a:prstGeom>
          <a:noFill/>
          <a:ln>
            <a:noFill/>
          </a:ln>
        </p:spPr>
      </p:pic>
      <p:pic>
        <p:nvPicPr>
          <p:cNvPr id="83" name="Google Shape;83;p3"/>
          <p:cNvPicPr preferRelativeResize="0"/>
          <p:nvPr/>
        </p:nvPicPr>
        <p:blipFill rotWithShape="1">
          <a:blip r:embed="rId7">
            <a:alphaModFix/>
          </a:blip>
          <a:srcRect/>
          <a:stretch/>
        </p:blipFill>
        <p:spPr>
          <a:xfrm>
            <a:off x="3135193" y="4039833"/>
            <a:ext cx="1805881" cy="734467"/>
          </a:xfrm>
          <a:prstGeom prst="rect">
            <a:avLst/>
          </a:prstGeom>
          <a:noFill/>
          <a:ln>
            <a:noFill/>
          </a:ln>
        </p:spPr>
      </p:pic>
      <p:pic>
        <p:nvPicPr>
          <p:cNvPr id="84" name="Google Shape;84;p3"/>
          <p:cNvPicPr preferRelativeResize="0"/>
          <p:nvPr/>
        </p:nvPicPr>
        <p:blipFill rotWithShape="1">
          <a:blip r:embed="rId8">
            <a:alphaModFix/>
          </a:blip>
          <a:srcRect/>
          <a:stretch/>
        </p:blipFill>
        <p:spPr>
          <a:xfrm>
            <a:off x="9692275" y="5290601"/>
            <a:ext cx="1590646" cy="577498"/>
          </a:xfrm>
          <a:prstGeom prst="rect">
            <a:avLst/>
          </a:prstGeom>
          <a:noFill/>
          <a:ln>
            <a:noFill/>
          </a:ln>
        </p:spPr>
      </p:pic>
      <p:pic>
        <p:nvPicPr>
          <p:cNvPr id="85" name="Google Shape;85;p3" descr="H:\Office2010\temp\Move Forward JPEG.jpg"/>
          <p:cNvPicPr preferRelativeResize="0"/>
          <p:nvPr/>
        </p:nvPicPr>
        <p:blipFill rotWithShape="1">
          <a:blip r:embed="rId9">
            <a:alphaModFix/>
          </a:blip>
          <a:srcRect r="8545"/>
          <a:stretch/>
        </p:blipFill>
        <p:spPr>
          <a:xfrm>
            <a:off x="6284516" y="2892792"/>
            <a:ext cx="2178002" cy="1233174"/>
          </a:xfrm>
          <a:prstGeom prst="rect">
            <a:avLst/>
          </a:prstGeom>
          <a:noFill/>
          <a:ln>
            <a:noFill/>
          </a:ln>
        </p:spPr>
      </p:pic>
      <p:pic>
        <p:nvPicPr>
          <p:cNvPr id="86" name="Google Shape;86;p3"/>
          <p:cNvPicPr preferRelativeResize="0"/>
          <p:nvPr/>
        </p:nvPicPr>
        <p:blipFill rotWithShape="1">
          <a:blip r:embed="rId10">
            <a:alphaModFix/>
          </a:blip>
          <a:srcRect/>
          <a:stretch/>
        </p:blipFill>
        <p:spPr>
          <a:xfrm>
            <a:off x="3796140" y="5223928"/>
            <a:ext cx="1322548" cy="671546"/>
          </a:xfrm>
          <a:prstGeom prst="rect">
            <a:avLst/>
          </a:prstGeom>
          <a:noFill/>
          <a:ln>
            <a:noFill/>
          </a:ln>
        </p:spPr>
      </p:pic>
      <p:pic>
        <p:nvPicPr>
          <p:cNvPr id="87" name="Google Shape;87;p3" descr="Afbeeldingsresultaat voor wellspect logo"/>
          <p:cNvPicPr preferRelativeResize="0"/>
          <p:nvPr/>
        </p:nvPicPr>
        <p:blipFill rotWithShape="1">
          <a:blip r:embed="rId11">
            <a:alphaModFix/>
          </a:blip>
          <a:srcRect/>
          <a:stretch/>
        </p:blipFill>
        <p:spPr>
          <a:xfrm>
            <a:off x="3731794" y="3214877"/>
            <a:ext cx="2295501" cy="571843"/>
          </a:xfrm>
          <a:prstGeom prst="rect">
            <a:avLst/>
          </a:prstGeom>
          <a:noFill/>
          <a:ln>
            <a:noFill/>
          </a:ln>
        </p:spPr>
      </p:pic>
      <p:pic>
        <p:nvPicPr>
          <p:cNvPr id="88" name="Google Shape;88;p3"/>
          <p:cNvPicPr preferRelativeResize="0"/>
          <p:nvPr/>
        </p:nvPicPr>
        <p:blipFill rotWithShape="1">
          <a:blip r:embed="rId12">
            <a:alphaModFix/>
          </a:blip>
          <a:srcRect/>
          <a:stretch/>
        </p:blipFill>
        <p:spPr>
          <a:xfrm>
            <a:off x="3092247" y="1703866"/>
            <a:ext cx="1848827" cy="1233173"/>
          </a:xfrm>
          <a:prstGeom prst="rect">
            <a:avLst/>
          </a:prstGeom>
          <a:noFill/>
          <a:ln>
            <a:noFill/>
          </a:ln>
        </p:spPr>
      </p:pic>
      <p:pic>
        <p:nvPicPr>
          <p:cNvPr id="89" name="Google Shape;89;p3"/>
          <p:cNvPicPr preferRelativeResize="0"/>
          <p:nvPr/>
        </p:nvPicPr>
        <p:blipFill rotWithShape="1">
          <a:blip r:embed="rId13">
            <a:alphaModFix/>
          </a:blip>
          <a:srcRect/>
          <a:stretch/>
        </p:blipFill>
        <p:spPr>
          <a:xfrm>
            <a:off x="5468212" y="2052579"/>
            <a:ext cx="3495097" cy="827173"/>
          </a:xfrm>
          <a:prstGeom prst="rect">
            <a:avLst/>
          </a:prstGeom>
          <a:noFill/>
          <a:ln>
            <a:noFill/>
          </a:ln>
        </p:spPr>
      </p:pic>
      <p:pic>
        <p:nvPicPr>
          <p:cNvPr id="90" name="Google Shape;90;p3" descr="Afbeelding met tekst, illustratie&#10;&#10;Automatisch gegenereerde beschrijving"/>
          <p:cNvPicPr preferRelativeResize="0"/>
          <p:nvPr/>
        </p:nvPicPr>
        <p:blipFill rotWithShape="1">
          <a:blip r:embed="rId14">
            <a:alphaModFix/>
          </a:blip>
          <a:srcRect/>
          <a:stretch/>
        </p:blipFill>
        <p:spPr>
          <a:xfrm>
            <a:off x="5721575" y="4311737"/>
            <a:ext cx="2015064" cy="403457"/>
          </a:xfrm>
          <a:prstGeom prst="rect">
            <a:avLst/>
          </a:prstGeom>
          <a:noFill/>
          <a:ln>
            <a:noFill/>
          </a:ln>
        </p:spPr>
      </p:pic>
      <p:pic>
        <p:nvPicPr>
          <p:cNvPr id="91" name="Google Shape;91;p3" descr="Afbeelding met tekst, illustratie&#10;&#10;Automatisch gegenereerde beschrijving"/>
          <p:cNvPicPr preferRelativeResize="0"/>
          <p:nvPr/>
        </p:nvPicPr>
        <p:blipFill rotWithShape="1">
          <a:blip r:embed="rId15">
            <a:alphaModFix/>
          </a:blip>
          <a:srcRect/>
          <a:stretch/>
        </p:blipFill>
        <p:spPr>
          <a:xfrm>
            <a:off x="9006114" y="4145098"/>
            <a:ext cx="1234837" cy="628484"/>
          </a:xfrm>
          <a:prstGeom prst="rect">
            <a:avLst/>
          </a:prstGeom>
          <a:noFill/>
          <a:ln>
            <a:noFill/>
          </a:ln>
        </p:spPr>
      </p:pic>
      <p:pic>
        <p:nvPicPr>
          <p:cNvPr id="92" name="Google Shape;92;p3" descr="Afbeelding met tekst, illustratie&#10;&#10;Automatisch gegenereerde beschrijving"/>
          <p:cNvPicPr preferRelativeResize="0"/>
          <p:nvPr/>
        </p:nvPicPr>
        <p:blipFill rotWithShape="1">
          <a:blip r:embed="rId16">
            <a:alphaModFix/>
          </a:blip>
          <a:srcRect/>
          <a:stretch/>
        </p:blipFill>
        <p:spPr>
          <a:xfrm>
            <a:off x="2306410" y="6149755"/>
            <a:ext cx="1531391" cy="425218"/>
          </a:xfrm>
          <a:prstGeom prst="rect">
            <a:avLst/>
          </a:prstGeom>
          <a:noFill/>
          <a:ln>
            <a:noFill/>
          </a:ln>
        </p:spPr>
      </p:pic>
      <p:pic>
        <p:nvPicPr>
          <p:cNvPr id="3" name="Afbeelding 2" descr="Afbeelding met logo&#10;&#10;Automatisch gegenereerde beschrijving">
            <a:extLst>
              <a:ext uri="{FF2B5EF4-FFF2-40B4-BE49-F238E27FC236}">
                <a16:creationId xmlns:a16="http://schemas.microsoft.com/office/drawing/2014/main" id="{CBB63D0B-AB92-A853-DE55-764148DED544}"/>
              </a:ext>
            </a:extLst>
          </p:cNvPr>
          <p:cNvPicPr>
            <a:picLocks noChangeAspect="1"/>
          </p:cNvPicPr>
          <p:nvPr/>
        </p:nvPicPr>
        <p:blipFill>
          <a:blip r:embed="rId17"/>
          <a:stretch>
            <a:fillRect/>
          </a:stretch>
        </p:blipFill>
        <p:spPr>
          <a:xfrm>
            <a:off x="8956321" y="2381303"/>
            <a:ext cx="1818996" cy="1818996"/>
          </a:xfrm>
          <a:prstGeom prst="rect">
            <a:avLst/>
          </a:prstGeom>
        </p:spPr>
      </p:pic>
      <p:pic>
        <p:nvPicPr>
          <p:cNvPr id="5" name="Afbeelding 4" descr="Afbeelding met logo&#10;&#10;Automatisch gegenereerde beschrijving">
            <a:extLst>
              <a:ext uri="{FF2B5EF4-FFF2-40B4-BE49-F238E27FC236}">
                <a16:creationId xmlns:a16="http://schemas.microsoft.com/office/drawing/2014/main" id="{1A9C00D7-5E5B-BD3F-3066-1EB96D1BA7F7}"/>
              </a:ext>
            </a:extLst>
          </p:cNvPr>
          <p:cNvPicPr>
            <a:picLocks noChangeAspect="1"/>
          </p:cNvPicPr>
          <p:nvPr/>
        </p:nvPicPr>
        <p:blipFill>
          <a:blip r:embed="rId18"/>
          <a:stretch>
            <a:fillRect/>
          </a:stretch>
        </p:blipFill>
        <p:spPr>
          <a:xfrm>
            <a:off x="3877357" y="13994"/>
            <a:ext cx="5963652" cy="21992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nl-NL" dirty="0"/>
              <a:t>HandbikeBattle 2023</a:t>
            </a:r>
            <a:endParaRPr dirty="0"/>
          </a:p>
        </p:txBody>
      </p:sp>
      <p:sp>
        <p:nvSpPr>
          <p:cNvPr id="101" name="Google Shape;10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14300" lvl="0" indent="0" algn="ctr" rtl="0">
              <a:lnSpc>
                <a:spcPct val="90000"/>
              </a:lnSpc>
              <a:spcBef>
                <a:spcPts val="1000"/>
              </a:spcBef>
              <a:spcAft>
                <a:spcPts val="0"/>
              </a:spcAft>
              <a:buClr>
                <a:schemeClr val="dk1"/>
              </a:buClr>
              <a:buSzPts val="1800"/>
              <a:buNone/>
            </a:pPr>
            <a:r>
              <a:rPr lang="nl-NL" dirty="0"/>
              <a:t>Donderdag 22 juni</a:t>
            </a:r>
            <a:endParaRPr dirty="0"/>
          </a:p>
          <a:p>
            <a:pPr marL="114300" lvl="0" indent="0" algn="l" rtl="0">
              <a:lnSpc>
                <a:spcPct val="90000"/>
              </a:lnSpc>
              <a:spcBef>
                <a:spcPts val="1000"/>
              </a:spcBef>
              <a:spcAft>
                <a:spcPts val="0"/>
              </a:spcAft>
              <a:buSzPts val="1800"/>
              <a:buNone/>
            </a:pPr>
            <a:endParaRPr lang="nl-NL" dirty="0"/>
          </a:p>
          <a:p>
            <a:pPr marL="114300" lvl="0" indent="0" algn="ctr" rtl="0">
              <a:lnSpc>
                <a:spcPct val="90000"/>
              </a:lnSpc>
              <a:spcBef>
                <a:spcPts val="1000"/>
              </a:spcBef>
              <a:spcAft>
                <a:spcPts val="0"/>
              </a:spcAft>
              <a:buSzPts val="1800"/>
              <a:buNone/>
            </a:pPr>
            <a:r>
              <a:rPr lang="nl-NL" dirty="0"/>
              <a:t>(bij slecht weer woensdag 21 juni !!!)</a:t>
            </a:r>
            <a:endParaRPr dirty="0"/>
          </a:p>
          <a:p>
            <a:pPr marL="114300" lvl="0" indent="0" algn="l" rtl="0">
              <a:lnSpc>
                <a:spcPct val="90000"/>
              </a:lnSpc>
              <a:spcBef>
                <a:spcPts val="1000"/>
              </a:spcBef>
              <a:spcAft>
                <a:spcPts val="0"/>
              </a:spcAft>
              <a:buSzPts val="1800"/>
              <a:buNone/>
            </a:pPr>
            <a:endParaRPr dirty="0"/>
          </a:p>
        </p:txBody>
      </p:sp>
      <p:pic>
        <p:nvPicPr>
          <p:cNvPr id="102" name="Google Shape;102;p4" descr="Afbeelding met tekst, lucht, persoon, buiten&#10;&#10;Automatisch gegenereerde beschrijving"/>
          <p:cNvPicPr preferRelativeResize="0"/>
          <p:nvPr/>
        </p:nvPicPr>
        <p:blipFill rotWithShape="1">
          <a:blip r:embed="rId3">
            <a:alphaModFix/>
          </a:blip>
          <a:srcRect/>
          <a:stretch/>
        </p:blipFill>
        <p:spPr>
          <a:xfrm>
            <a:off x="1831427" y="3875170"/>
            <a:ext cx="8529146" cy="639685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5"/>
          <p:cNvSpPr/>
          <p:nvPr/>
        </p:nvSpPr>
        <p:spPr>
          <a:xfrm>
            <a:off x="3978191" y="1874112"/>
            <a:ext cx="7955127" cy="439333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Noto Sans Symbols"/>
              <a:buChar char="✓"/>
            </a:pPr>
            <a:r>
              <a:rPr lang="nl-NL" sz="3200" b="0" i="0" u="none" strike="noStrike" cap="none" dirty="0">
                <a:solidFill>
                  <a:schemeClr val="dk1"/>
                </a:solidFill>
                <a:latin typeface="Teko"/>
                <a:ea typeface="Teko"/>
                <a:cs typeface="Teko"/>
                <a:sym typeface="Teko"/>
              </a:rPr>
              <a:t>13 deelnemende teams uit revalidatiecentra</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Noto Sans Symbols"/>
              <a:buChar char="✓"/>
            </a:pPr>
            <a:r>
              <a:rPr lang="nl-NL" sz="3200" b="0" i="0" strike="noStrike" cap="none" dirty="0">
                <a:solidFill>
                  <a:schemeClr val="dk1"/>
                </a:solidFill>
                <a:latin typeface="Teko"/>
                <a:ea typeface="Teko"/>
                <a:cs typeface="Teko"/>
                <a:sym typeface="Teko"/>
              </a:rPr>
              <a:t>+ 30 </a:t>
            </a:r>
            <a:r>
              <a:rPr lang="nl-NL" sz="3200" b="0" i="0" u="none" strike="noStrike" cap="none" dirty="0">
                <a:solidFill>
                  <a:schemeClr val="dk1"/>
                </a:solidFill>
                <a:latin typeface="Teko"/>
                <a:ea typeface="Teko"/>
                <a:cs typeface="Teko"/>
                <a:sym typeface="Teko"/>
              </a:rPr>
              <a:t>individuele deelnemers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chemeClr val="dk1"/>
              </a:solidFill>
              <a:latin typeface="Teko"/>
              <a:ea typeface="Teko"/>
              <a:cs typeface="Teko"/>
              <a:sym typeface="Teko"/>
            </a:endParaRPr>
          </a:p>
          <a:p>
            <a:pPr marL="0" marR="0" lvl="0" indent="0" algn="l" rtl="0">
              <a:lnSpc>
                <a:spcPct val="100000"/>
              </a:lnSpc>
              <a:spcBef>
                <a:spcPts val="0"/>
              </a:spcBef>
              <a:spcAft>
                <a:spcPts val="0"/>
              </a:spcAft>
              <a:buClr>
                <a:srgbClr val="000000"/>
              </a:buClr>
              <a:buSzPts val="3200"/>
              <a:buFont typeface="Arial"/>
              <a:buNone/>
            </a:pPr>
            <a:r>
              <a:rPr lang="nl-NL" sz="3200" b="0" i="0" u="none" strike="noStrike" cap="none" dirty="0">
                <a:solidFill>
                  <a:schemeClr val="dk1"/>
                </a:solidFill>
                <a:latin typeface="Teko"/>
                <a:ea typeface="Teko"/>
                <a:cs typeface="Teko"/>
                <a:sym typeface="Teko"/>
              </a:rPr>
              <a:t>Teams van </a:t>
            </a:r>
            <a:r>
              <a:rPr lang="nl-NL" sz="3200" b="1" i="0" u="none" strike="noStrike" cap="none" dirty="0">
                <a:solidFill>
                  <a:schemeClr val="dk1"/>
                </a:solidFill>
                <a:latin typeface="Teko"/>
                <a:ea typeface="Teko"/>
                <a:cs typeface="Teko"/>
                <a:sym typeface="Teko"/>
              </a:rPr>
              <a:t>max 6 </a:t>
            </a:r>
            <a:r>
              <a:rPr lang="nl-NL" sz="3200" b="0" i="0" u="none" strike="noStrike" cap="none" dirty="0">
                <a:solidFill>
                  <a:schemeClr val="dk1"/>
                </a:solidFill>
                <a:latin typeface="Teko"/>
                <a:ea typeface="Teko"/>
                <a:cs typeface="Teko"/>
                <a:sym typeface="Teko"/>
              </a:rPr>
              <a:t>personen:</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Noto Sans Symbols"/>
              <a:buChar char="✓"/>
            </a:pPr>
            <a:r>
              <a:rPr lang="nl-NL" sz="2800" b="0" i="0" u="none" strike="noStrike" cap="none" dirty="0">
                <a:solidFill>
                  <a:schemeClr val="dk1"/>
                </a:solidFill>
                <a:latin typeface="Teko"/>
                <a:ea typeface="Teko"/>
                <a:cs typeface="Teko"/>
                <a:sym typeface="Teko"/>
              </a:rPr>
              <a:t>Beste 4 tellen mee voor teamklassement</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Noto Sans Symbols"/>
              <a:buChar char="✓"/>
            </a:pPr>
            <a:r>
              <a:rPr lang="nl-NL" sz="2800" b="0" i="0" u="none" strike="noStrike" cap="none" dirty="0">
                <a:solidFill>
                  <a:schemeClr val="dk1"/>
                </a:solidFill>
                <a:latin typeface="Teko"/>
                <a:ea typeface="Teko"/>
                <a:cs typeface="Teko"/>
                <a:sym typeface="Teko"/>
              </a:rPr>
              <a:t>E-handbiker alleen bij H1/H2; telt niet mee voor teamklassement.</a:t>
            </a:r>
          </a:p>
          <a:p>
            <a:pPr marL="342900" marR="0" lvl="0" indent="-342900" algn="l" rtl="0">
              <a:lnSpc>
                <a:spcPct val="100000"/>
              </a:lnSpc>
              <a:spcBef>
                <a:spcPts val="0"/>
              </a:spcBef>
              <a:spcAft>
                <a:spcPts val="0"/>
              </a:spcAft>
              <a:buClr>
                <a:schemeClr val="dk1"/>
              </a:buClr>
              <a:buSzPts val="2800"/>
              <a:buFont typeface="Noto Sans Symbols"/>
              <a:buChar char="✓"/>
            </a:pPr>
            <a:endParaRPr lang="nl-NL" sz="2800" dirty="0">
              <a:solidFill>
                <a:schemeClr val="dk1"/>
              </a:solidFill>
              <a:latin typeface="Teko"/>
              <a:ea typeface="Teko"/>
              <a:cs typeface="Teko"/>
              <a:sym typeface="Teko"/>
            </a:endParaRPr>
          </a:p>
          <a:p>
            <a:pPr marL="342900" marR="0" lvl="0" indent="-342900" algn="l" rtl="0">
              <a:lnSpc>
                <a:spcPct val="100000"/>
              </a:lnSpc>
              <a:spcBef>
                <a:spcPts val="0"/>
              </a:spcBef>
              <a:spcAft>
                <a:spcPts val="0"/>
              </a:spcAft>
              <a:buClr>
                <a:schemeClr val="dk1"/>
              </a:buClr>
              <a:buSzPts val="2800"/>
              <a:buFont typeface="Noto Sans Symbols"/>
              <a:buChar char="✓"/>
            </a:pPr>
            <a:r>
              <a:rPr lang="nl-NL" sz="2800" b="0" i="0" u="none" strike="noStrike" cap="none" dirty="0">
                <a:solidFill>
                  <a:schemeClr val="dk1"/>
                </a:solidFill>
                <a:latin typeface="Teko"/>
                <a:ea typeface="Teko"/>
                <a:cs typeface="Teko"/>
                <a:sym typeface="Teko"/>
              </a:rPr>
              <a:t>Prijzen: Teams en individuele deelnemers apart</a:t>
            </a:r>
            <a:endParaRPr sz="1400" b="0" i="0" u="none" strike="noStrike" cap="none" dirty="0">
              <a:solidFill>
                <a:srgbClr val="000000"/>
              </a:solidFill>
              <a:latin typeface="Arial"/>
              <a:ea typeface="Arial"/>
              <a:cs typeface="Arial"/>
              <a:sym typeface="Arial"/>
            </a:endParaRPr>
          </a:p>
          <a:p>
            <a:pPr marL="342900" marR="0" lvl="0" indent="-165100" algn="l" rtl="0">
              <a:lnSpc>
                <a:spcPct val="100000"/>
              </a:lnSpc>
              <a:spcBef>
                <a:spcPts val="0"/>
              </a:spcBef>
              <a:spcAft>
                <a:spcPts val="0"/>
              </a:spcAft>
              <a:buClr>
                <a:schemeClr val="dk1"/>
              </a:buClr>
              <a:buSzPts val="2800"/>
              <a:buFont typeface="Noto Sans Symbols"/>
              <a:buNone/>
            </a:pPr>
            <a:endParaRPr sz="2800" b="0" i="0" u="none" strike="noStrike" cap="none" dirty="0">
              <a:solidFill>
                <a:schemeClr val="dk1"/>
              </a:solidFill>
              <a:latin typeface="Teko"/>
              <a:ea typeface="Teko"/>
              <a:cs typeface="Teko"/>
              <a:sym typeface="Teko"/>
            </a:endParaRPr>
          </a:p>
          <a:p>
            <a:pPr marL="342900" marR="0" lvl="0" indent="-342900" algn="l" rtl="0">
              <a:lnSpc>
                <a:spcPct val="100000"/>
              </a:lnSpc>
              <a:spcBef>
                <a:spcPts val="0"/>
              </a:spcBef>
              <a:spcAft>
                <a:spcPts val="0"/>
              </a:spcAft>
              <a:buClr>
                <a:schemeClr val="dk1"/>
              </a:buClr>
              <a:buSzPts val="2800"/>
              <a:buFont typeface="Noto Sans Symbols"/>
              <a:buChar char="✓"/>
            </a:pPr>
            <a:r>
              <a:rPr lang="nl-NL" sz="2800" b="0" i="0" u="none" strike="noStrike" cap="none" dirty="0">
                <a:solidFill>
                  <a:schemeClr val="dk1"/>
                </a:solidFill>
                <a:latin typeface="Teko"/>
                <a:ea typeface="Teko"/>
                <a:cs typeface="Teko"/>
                <a:sym typeface="Teko"/>
              </a:rPr>
              <a:t>Wedstrijdreglement: HandbikeBattle.nl  </a:t>
            </a:r>
            <a:endParaRPr sz="1400" b="0" i="0" u="none" strike="noStrike" cap="none" dirty="0">
              <a:solidFill>
                <a:srgbClr val="000000"/>
              </a:solidFill>
              <a:latin typeface="Arial"/>
              <a:ea typeface="Arial"/>
              <a:cs typeface="Arial"/>
              <a:sym typeface="Arial"/>
            </a:endParaRPr>
          </a:p>
          <a:p>
            <a:pPr marL="342900" marR="0" lvl="0" indent="-165100" algn="l" rtl="0">
              <a:lnSpc>
                <a:spcPct val="100000"/>
              </a:lnSpc>
              <a:spcBef>
                <a:spcPts val="0"/>
              </a:spcBef>
              <a:spcAft>
                <a:spcPts val="0"/>
              </a:spcAft>
              <a:buClr>
                <a:schemeClr val="dk1"/>
              </a:buClr>
              <a:buSzPts val="2800"/>
              <a:buFont typeface="Noto Sans Symbols"/>
              <a:buNone/>
            </a:pPr>
            <a:endParaRPr sz="2800" b="0" i="0" u="none" strike="noStrike" cap="none" dirty="0">
              <a:solidFill>
                <a:schemeClr val="dk1"/>
              </a:solidFill>
              <a:latin typeface="Teko"/>
              <a:ea typeface="Teko"/>
              <a:cs typeface="Teko"/>
              <a:sym typeface="Teko"/>
            </a:endParaRPr>
          </a:p>
          <a:p>
            <a:pPr marL="342900" marR="0" lvl="0" indent="-165100" algn="l" rtl="0">
              <a:lnSpc>
                <a:spcPct val="100000"/>
              </a:lnSpc>
              <a:spcBef>
                <a:spcPts val="0"/>
              </a:spcBef>
              <a:spcAft>
                <a:spcPts val="0"/>
              </a:spcAft>
              <a:buClr>
                <a:schemeClr val="dk1"/>
              </a:buClr>
              <a:buSzPts val="2800"/>
              <a:buFont typeface="Noto Sans Symbols"/>
              <a:buNone/>
            </a:pPr>
            <a:endParaRPr sz="2800" b="0" i="0" u="none" strike="noStrike" cap="none" dirty="0">
              <a:solidFill>
                <a:schemeClr val="dk1"/>
              </a:solidFill>
              <a:latin typeface="Teko"/>
              <a:ea typeface="Teko"/>
              <a:cs typeface="Teko"/>
              <a:sym typeface="Teko"/>
            </a:endParaRPr>
          </a:p>
          <a:p>
            <a:pPr marL="342900" marR="0" lvl="0" indent="-165100" algn="l" rtl="0">
              <a:lnSpc>
                <a:spcPct val="100000"/>
              </a:lnSpc>
              <a:spcBef>
                <a:spcPts val="0"/>
              </a:spcBef>
              <a:spcAft>
                <a:spcPts val="0"/>
              </a:spcAft>
              <a:buClr>
                <a:schemeClr val="dk1"/>
              </a:buClr>
              <a:buSzPts val="2800"/>
              <a:buFont typeface="Noto Sans Symbols"/>
              <a:buNone/>
            </a:pPr>
            <a:endParaRPr sz="1400" b="0" i="0" u="none" strike="noStrike" cap="none" dirty="0">
              <a:solidFill>
                <a:srgbClr val="000000"/>
              </a:solidFill>
              <a:latin typeface="Arial"/>
              <a:ea typeface="Arial"/>
              <a:cs typeface="Arial"/>
              <a:sym typeface="Arial"/>
            </a:endParaRPr>
          </a:p>
        </p:txBody>
      </p:sp>
      <p:pic>
        <p:nvPicPr>
          <p:cNvPr id="109" name="Google Shape;109;p5"/>
          <p:cNvPicPr preferRelativeResize="0"/>
          <p:nvPr/>
        </p:nvPicPr>
        <p:blipFill rotWithShape="1">
          <a:blip r:embed="rId3">
            <a:alphaModFix/>
          </a:blip>
          <a:srcRect/>
          <a:stretch/>
        </p:blipFill>
        <p:spPr>
          <a:xfrm>
            <a:off x="0" y="725213"/>
            <a:ext cx="3852067" cy="6147797"/>
          </a:xfrm>
          <a:prstGeom prst="rect">
            <a:avLst/>
          </a:prstGeom>
          <a:noFill/>
          <a:ln>
            <a:noFill/>
          </a:ln>
        </p:spPr>
      </p:pic>
      <p:sp>
        <p:nvSpPr>
          <p:cNvPr id="110" name="Google Shape;110;p5"/>
          <p:cNvSpPr/>
          <p:nvPr/>
        </p:nvSpPr>
        <p:spPr>
          <a:xfrm>
            <a:off x="3852067" y="590550"/>
            <a:ext cx="8207375"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600"/>
              <a:buFont typeface="Teko"/>
              <a:buNone/>
            </a:pPr>
            <a:r>
              <a:rPr lang="nl-NL" sz="3600" b="1" i="0" u="none" strike="noStrike" cap="none">
                <a:solidFill>
                  <a:schemeClr val="dk1"/>
                </a:solidFill>
                <a:latin typeface="Teko"/>
                <a:ea typeface="Teko"/>
                <a:cs typeface="Teko"/>
                <a:sym typeface="Teko"/>
              </a:rPr>
              <a:t>Een Battle tussen revalidatiecentra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6"/>
          <p:cNvPicPr preferRelativeResize="0"/>
          <p:nvPr/>
        </p:nvPicPr>
        <p:blipFill rotWithShape="1">
          <a:blip r:embed="rId3">
            <a:alphaModFix/>
          </a:blip>
          <a:srcRect/>
          <a:stretch/>
        </p:blipFill>
        <p:spPr>
          <a:xfrm>
            <a:off x="330200" y="2741271"/>
            <a:ext cx="3095625" cy="1844223"/>
          </a:xfrm>
          <a:prstGeom prst="rect">
            <a:avLst/>
          </a:prstGeom>
          <a:noFill/>
          <a:ln>
            <a:noFill/>
          </a:ln>
        </p:spPr>
      </p:pic>
      <p:sp>
        <p:nvSpPr>
          <p:cNvPr id="117" name="Google Shape;117;p6"/>
          <p:cNvSpPr txBox="1"/>
          <p:nvPr/>
        </p:nvSpPr>
        <p:spPr>
          <a:xfrm>
            <a:off x="3139391" y="-17759"/>
            <a:ext cx="7251481"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Teko"/>
              <a:buNone/>
            </a:pPr>
            <a:r>
              <a:rPr lang="nl-NL" sz="4400" b="1" i="0" u="none" strike="noStrike" cap="none" dirty="0">
                <a:solidFill>
                  <a:schemeClr val="dk1"/>
                </a:solidFill>
                <a:latin typeface="Teko"/>
                <a:ea typeface="Teko"/>
                <a:cs typeface="Teko"/>
                <a:sym typeface="Teko"/>
              </a:rPr>
              <a:t>13 deelnemende teams 2023</a:t>
            </a:r>
            <a:endParaRPr sz="3600" b="0" i="0" u="none" strike="noStrike" cap="none" dirty="0">
              <a:solidFill>
                <a:schemeClr val="dk1"/>
              </a:solidFill>
              <a:latin typeface="Teko"/>
              <a:ea typeface="Teko"/>
              <a:cs typeface="Teko"/>
              <a:sym typeface="Teko"/>
            </a:endParaRPr>
          </a:p>
        </p:txBody>
      </p:sp>
      <p:pic>
        <p:nvPicPr>
          <p:cNvPr id="118" name="Google Shape;118;p6" descr="http://handbikebattle.nl/sites/default/files/styles/logo200/public/logo_uht.jpg?itok=A6AG3nou"/>
          <p:cNvPicPr preferRelativeResize="0"/>
          <p:nvPr/>
        </p:nvPicPr>
        <p:blipFill rotWithShape="1">
          <a:blip r:embed="rId4">
            <a:alphaModFix/>
          </a:blip>
          <a:srcRect/>
          <a:stretch/>
        </p:blipFill>
        <p:spPr>
          <a:xfrm>
            <a:off x="9582410" y="3846906"/>
            <a:ext cx="1905000" cy="796288"/>
          </a:xfrm>
          <a:prstGeom prst="rect">
            <a:avLst/>
          </a:prstGeom>
          <a:noFill/>
          <a:ln>
            <a:noFill/>
          </a:ln>
        </p:spPr>
      </p:pic>
      <p:sp>
        <p:nvSpPr>
          <p:cNvPr id="119" name="Google Shape;119;p6" descr="data:image/jpeg;base64,/9j/4AAQSkZJRgABAQAAAQABAAD/2wCEAAkGBxQSEBQUDxQQFBUVFR0WFBgVFBcYFBYUGRQYGRQXGBkbHCgsGB4lHxYYIT0kJSksOi8uGB8zODMsNyotLisBCgoKDg0OGxAQGywkHyQsLCwsLCwsLCwsLCwsLCwsLCwsLCwsLCwsLCwsLCwsLCwsLCwsLCwsLCwsLCwsLCwsLP/AABEIAJYAoAMBEQACEQEDEQH/xAAcAAEAAwEBAQEBAAAAAAAAAAAAAQQFBgMCBwj/xABBEAACAQMCBQEDCAgCCwAAAAABAgMABBEFEhMhMUFRBhQiYSMyQlJxgZGhBxUzQ1Rik7E1cxYkY3KiwcPR0vDx/8QAGQEBAAMBAQAAAAAAAAAAAAAAAAECAwQF/8QALxEAAgIBAwQBAwMCBwAAAAAAAAECAxESITEEE0FRYSJxgRRToTKRIzNCUrHB8P/aAAwDAQACEQMRAD8A/cKAmgFAKAUAoBQCgFAKAUAoBQCgFAKAUAoBQCgIoBQCgFAM0IJoSKAUAoCKAZoBmgGaAZoBmgGaDKJoBQCgFAKAUBFAY+s+o4raWGFzmWdwiIOuCebHwB+dXjU5JszlYovBsVQ0JoBQCgFAQaArXt4kMbSSsFRRkk1OCkppLLMOH1DcOoaOwmKnmpMiKSvY4PSp0o5/1Fj4g2ff67uv4CX+tHTCH6i39t/wP13dfwEv9aOmlD9Rb+2/4H67u/4CX+tHTSiH1F37b/gs2Gq3DuFltHiU5y5kRgPHIUwjSFs5cwZtVU6BQCgFAKAg0yDlvXPrKPT4uzzODw48/wDE3hR+fSt6KHY/gxutUEfjHp3UJLjV7eWdi7tOu4n7eQA7AeK9O2tQqwjghNysyz+kBXiHqk1IFAKAigRW1C9SGMySsFVRkk/+9alIpZZGCyznrGye9kWe7UrEpzBAe/iSQdz4HarN4OSFcrZa58eEdStUO1LBNAKAUJGKAmgFAKAUAoD5agwcXqX6NLS4laWd7p3Y5JMn4ADHIDwK6IdVOCwjCXTqXI039GVnBMk0fH3xsGXMmRkeRik+qnJYZEenjF7Ha1zI6CakCgFAfNGPJy5thc6lKsxLR2yRvGn0d8m/LN5I28vtrTiJw47lzUvG509Znav5MHWdZfiC3swrznmxPzIU+s//ACHer49nLbc5PTXyfPsWofxNt/QP/lUZRDh1L4kv7HlcrqEK8TfBOF5tGsZRmXvtOTzqdiJrqI7t5NrSNTjuIhJEcg9R0KnurDsRUNHTXbGccou5qpoTQCgFAKAigFAKAmgFAKAUBFARRg57Sf8AFL3/AC4P+rV3/Sjir/z5fY6A1TG51yeDmvQEI9jD49+RmZ27sdxwSavJnL0aWnV7Omqh1tnxJIFxuIGTgZOMnsB8aCTSW5zurabJBIbqxGWP7eHtKB3Hhx+dWTzycllcq33K+fKNjSdTjuIhJEcjoQfnK3dWHY1DWDeq2NsdaL1Qak0AoBQCgFARQCgJoBQCgIoCKD7HIQ6tDBqd4Z5UTdHCBk9SokyPu3D8a0azE8+NkI3yy/BZv/U6yKY9PzPMwwpUHhx55b3boAM5qMGkuqhP6Ybs2NC04W9vHEDnYuCfJ7n8TVZbs2or7daiy/ioNihrOmJcxGOUHHUEHDKw+aynsRUp4Mra1OO5k6RqkkMgtb0jf+5l6LMB2+DjuKs16Oeq5weif4Y1bTJIZDdWIyx/bQ/RmUdx4ceaJ55JtqcHrr/K9mvpGqx3MYkiOQeRB5Mrd1YdjVWsHRVYrI5ReFQaE0AoBQCgFAKAUAoBQCgOd1nV3aT2ayw0xHvv1SBfLfzeBVkjkutk3or/AKv+C5pWhRQRhAoc9XdwGZ2PViTUajSuiMF8mjHEF+aFH2ACo3NVHHg9BQsTQGbrl7JDFvijMu0jeoPvbPpFR3I8VKWTK6Tgso8JYYNQthz3I3NWU+8jdiD9FhU8FJRh1ENylpWpyQyi2vSN5/YS9FmUdj4ccvto0ZU2yg+3Z+H7GraXJDKbqxHv/vovozKO48OPPeieRdTKEu5Xz5Xs2NH1NLmJZIicHkQeTKw6qw7EVDWDprsjYtUS9UGgoBQCgFAKAUAoD5JoPsc/rWrO0ns1lgzEZkfqsCn6TfzeBVkjktu1S7dfPl+jQ0XSEto9seSScuzc3du7Me5o2a1Uqs0aqbEE0wNxmg4FBlEOwHXFCGczqFhJaSNcWalkbncQD6X+0jHZvh3qyedjjshOp66+PKL8sVvf23UPG3NSDhkbyPqsDT+k1arvhn/yMi216a2c211HNO6rujeJCxkTOAWA+aexqyjk543zrl257v2anpOykjSV5l2PPK0pTOdgIAAJHfABPxNVkbdNCUU3LbO+Ddqp1CgFAKAigFATQHyWoPsc9rWrO8ns1lgy4+UfqkCnuf5vAq6RyW3NvTDnz8Glo2kx20eyPJJOXZubu3dmPc1Vs1qpjVHYv5qDVvHJzs/qjLuLaCa4SM4kkj27Ae4XJ98jwM1bSckup3+lNpeiLr1QrLELJeNLMu5F5gKv1pD9AVOkiXVqSXa3b/j7nkuvy28gTUhAqupZJYy2zKjLKwYkg4I+2mMj9ROp4sPka1eOhnhtk4IGVV2IndPrAYwMjoDTC4Id1so60tvR6X2o2d7EiG4RHcB4sSBZUf6JAz1Hg9aYwWndVYliW7PbR9XdZPZr3CzDmjDkkyj6S57+RRryi1VrUtFn4M7W4XtJ45LIoDcyCOSJs8NnwSHGPmnkc/dUx35MLk6bE6/9T4/7NXRtKlEz3F2yGVlEarGCI40zkgZ5kk45/Cqt+jeqqWpzm8tm6BVTqJoBQEUBJoCKAUAJoQzndY1WR5PZrLBl/eSdVgXyf5/AqyRyX2yb7dXPlmlo2kx20eyPJzzdm5u7HqzHuTUNm9VMa1g0Kg1OZ9QSyTXCWcb8NXQyTOPnmMHbsTwTzye1XjhHFdJyn2l+WV/UWtx6fBwrVAZFT3UUZWNem+T4f3olllL7YdPDRDkt6JpMGnW5ZmXpullb6X2fDwKPcvTVX01ec/ky9MI1O6aS4QrHbEcKJhhiXGeI4PbCjH/2peyMa2uptzPhcIv+odczItpalePLyJPzYlxzLfHGcCoS8mvUX5aqr5Mj1BY2tnYm2jj4szoSuBmUkdZWI+aBU8mM66aYaEstlv1HdQSacrGVJJAgMLKw4hmwMFQOYJPanknqJKVGc5l4NPR/T+1kmuJJppVX3eIRtjJHvbQAOfbJz0qJM6Ken07t5fydDVDrFAKAUBNAKAigIoDntX1WSSQ21lgy/vZOqQKfPlz2FWS9nJba5S0V8+fg09G0pLaPZGD5ZjzZ27sx7mjeTWmtVrBfAqpqKEmVq2ipcFWLSRyJnZJG21wD1GSDkHwRVkzC2iM1lPc+LD09DGkikNIZR8q8h3PJ8GP39qOREenhh6t2ypB6RiDLvkuJUQ5SOR90akdOWOePiTU6jNdHFcvK9FnU/TySycVXmhkxtZoWCll7BgQQcfZUZL29OpPMXhnifSkHCEa8RSH3iUN8txPrbsczjlz/AAqVLBV9HDGFyWtI0KOBmcNJJI/z5JTucgdBnAwPgKhyL19OovL3Z6waFbJJxEghD9dwQA/jUZZZdPUnlRWTRxUGxNAKAUAoBQCgIzQZOc1jVJJJTbWJHE/ey9VgU/3c9hV8Y3ZyWWuT7dfPv0amj6VHbR7IgfLMTlnbuzHuTVW8mtNMao4RfqDUA0GSaEnzRkcCmwyTQbCgGKDGRQkUGSc0AoBQCgFAKAhjQHOavqkksns1iflP30vVYFP938DtV0kcdtspy0Vfl+iysMOn2juAxWNS7nq7nuxPcmoScng2rrjVHYren/WMF3vEYlR40EhSRCrGMg4dfrDl1HkVedLi0TG5M+fTPrKO+bEUNyqld4d4yIyM9m6E0nU4LcmFibNLUNaSGe3hcPuuSyxkD3QyKGIY9sg/kaooNpv0S5pNIx5vXlutsJ9srBpWhiVVy8jISGKgduXU1dUSzgp3kW/9L7b2L2zc3C6dDv3527Nv1s8sVHZerSW7qwVF9dQ+xyXTR3CLG4jdHTbJubbtwD1HvDnU9l6tJHdSjk9U9Zx8ATPDcxgzrAFkjKOWcqFbB+j73X4GnZerA7i0pmnqmtJBLbxOGLXDlEwOQIXcc+BiqRi2mXlJLB4+pvUkVikbz7sSSCMbR0JBOT8AAamutz2RWyaifV56giiu4rV93EmRnQ4933eoJ80jVKUHL0TKaiZM3r6Bbe2mEdw4uSwjVUy/u9fdzV+w8teivcwl8li69a26Wcd0vEkjkcRqEXL7ySNpXscjGKKiTekO1YyQ3rSFYYJZY7iITziBRIm1g5zgsD0XkedR2W28eCe6kss1dI1hLhp1jDAwSmJ9wxlgobI8jDCqzrccN+S0ZJmlVCwoCKAEUB4W1oke7hqq7mLNgYyx6k+TRspGCjwY/rr/AA27/wAlv7VepfUkRZsmzkNMYPfWvCIOzScTYOcZA2BvFdMtovPs548lz9EiTi0haSeJ4TF8nCEAdDu6lurd+vms+ocfCNKM53L/AOlNGWyW4i/aWsqzKfsyrZ+GGNOlactL4ZN8XjUvBz1nYi0l0IS4VBDMCT0WV1jbmT0JGfwNat69bM8JKJlqw9nSUkezfrwvn6HC3MFY/wAu/wD71fG+POkqspfkt+qtcnuLDUY5/Z8wXMKI0IOGVnyCxLHJxgdu9Vrgozi15Jm24NGr6tWZLGH2ueKdxfwneihFCcReRA8cz99Vqw7HhYWC7f0JM0vWVwhvdLbcpUXL5ORgHgnv99Z1J6ZFrHlrcwf0uXCyyQRBXkUW80nyY3Yc7VjY46AbX5/Gtuk+lvJn1LTeCp6qleeewuYSTJHYm5X+Yoyl1+8bhU1NRhKD4bKW74+xOgMBDoRJAAlm6nl8w9zU2byswXi9oFSYM1gzRMFWTWt1u/VAvFAV8d13AnFIL63n/aU307e9jb9c6ZNNaWUFzOk0sl4V4iKEXJil2ch0xyrOiai5Pxg0sjrST8l79D908sN28oIka6O8dw4hjDZ+OQajq8Zil6LdO208n6CK5DoFAKAGgIoClq0UbQSrcYMRQ8TJIGzHvcxz6eKmOYvJSfBhaDa2VsFjtYHj9oUkjhybioOCXLc1Hvd/NaOUpPJirIJ4x4KWjWWl2he4tIipVAGZRK5COzDmCT3Q9uXKjnOezIU647o2dS1C2nSS3uA5V4iZFKOuUKbiuRjDY54znlVEpLcv3629L9FfVzY3cKxXSq8ZcKobcuH4XEGGGCvuc8girRcoNlHZU4rJ7rbWZsFThr7K6qAm042sQFyOo5nr1pqlnJonVpz4Mq30rTBCLRIhw5iGK/Ke8VYhC8mc8ypxk88VbXPOfRjrq2Xs8Y9L0pbaWBYTwRKrOg4xLSH3EZeeWB27eXip7ludT5LaqnlHvN6Y0z2JMwbrcHioFaUks+1cgBsknlyqrtmmw1X29Xg9tJtbCJkFtE2Wtyq4WVlEBYkqcn3eYPXn2qJSlyTGyp494PqwisE4DRLjaPZoSd5AWReJs5nnkHqc+KNy3Csg8f2Pi59P6dJbxRSQ5hhlMUS7pPdkLbWGQ2SMjvU65J/cN1tLPsXqadNZvFLH/q9tzZNsiBcFlBXGCwyG6eKKUs5RXXThr0I9PsLfbAsLqtuTdLgSlFO05kDZ58iwxnrRznz7LOdSf2NTRVt45pktkZWd+LMQr7DI4BzuPIEjHIVWTk0tReEoamom0KobE0AoBQCgKOsWXGgliBxvQrnwSOVSjK2LksGXJp87z280ixZRGVwsrgKWZTleXv8AJTybzVs7GTrk7FL4KFl6WkjiuUBT5aNABk4Dq0hft0O4fnTJlV0zjCS9ouXnp9nuZJcrh0MfU5AMZXOPOcfcTTUXl07byV4PTLPGi3Ow/K73CscbRCIxg4zzwPxNTqK/pnPn2aaaS3sHs7EbuFsyOm7HI/jiq5N+1/hKBSX086yRbCnDCRCTJO7dAWK7f94tzz4qVIylQ9SwV19MylGRymPk0TazA8NJmkYk9mO/HLx1qdRR9M2sfBpyaU7WSQNtDBUVtpIX3WXdgjpyH51VPfJs6W69HwVNO0SSOaBiIyI4RESHZSCGbmFAw2QR175qW8mddDjNP4wVm9LSLHEkTqBHK8ozzyd68JenIBQRmp1FZdM9KS8Mux6VN7ysI9ouRMhDHJHELMCMciBjvUZNe3Lcpf6MzMsiu0ahiFG3J+SE0khJBHNjvAx8KnUZfp5Muvo0rIwYpuay9nPM44nPn06c6rk1dTxj4PbTdLeO6kkYKVdQAwkbIwijGzGOo69aSeUTVU4zbZuCqnSTQCgFAQaAUAxQgYoSCKkEYqBuTQCgFAQRQCg8E0AoBigFATQCgFAKAUAoBQCgFAKAigJoBQCgFAKAUAoBQCgFAKAUB//Z"/>
          <p:cNvSpPr/>
          <p:nvPr/>
        </p:nvSpPr>
        <p:spPr>
          <a:xfrm>
            <a:off x="1524000"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0" name="Google Shape;120;p6" descr="data:image/jpeg;base64,/9j/4AAQSkZJRgABAQAAAQABAAD/2wCEAAkGBxQSEBQUDxQQFBUVFR0WFBgVFBcYFBYUGRQYGRQXGBkbHCgsGB4lHxYYIT0kJSksOi8uGB8zODMsNyotLisBCgoKDg0OGxAQGywkHyQsLCwsLCwsLCwsLCwsLCwsLCwsLCwsLCwsLCwsLCwsLCwsLCwsLCwsLCwsLCwsLCwsLP/AABEIAJYAoAMBEQACEQEDEQH/xAAcAAEAAwEBAQEBAAAAAAAAAAAAAQQFBgMCBwj/xABBEAACAQMCBQEDCAgCCwAAAAABAgMABBEFEhMhMUFRBhQiYSMyQlJxgZGhBxUzQ1Rik7E1cxYkY3KiwcPR0vDx/8QAGQEBAAMBAQAAAAAAAAAAAAAAAAECAwQF/8QALxEAAgIBAwQBAwMCBwAAAAAAAAECAxESITEEE0FRYSJxgRRToTKRIzNCUrHB8P/aAAwDAQACEQMRAD8A/cKAmgFAKAUAoBQCgFAKAUAoBQCgFAKAUAoBQCgIoBQCgFAM0IJoSKAUAoCKAZoBmgGaAZoBmgGaDKJoBQCgFAKAUBFAY+s+o4raWGFzmWdwiIOuCebHwB+dXjU5JszlYovBsVQ0JoBQCgFAQaArXt4kMbSSsFRRkk1OCkppLLMOH1DcOoaOwmKnmpMiKSvY4PSp0o5/1Fj4g2ff67uv4CX+tHTCH6i39t/wP13dfwEv9aOmlD9Rb+2/4H67u/4CX+tHTSiH1F37b/gs2Gq3DuFltHiU5y5kRgPHIUwjSFs5cwZtVU6BQCgFAKAg0yDlvXPrKPT4uzzODw48/wDE3hR+fSt6KHY/gxutUEfjHp3UJLjV7eWdi7tOu4n7eQA7AeK9O2tQqwjghNysyz+kBXiHqk1IFAKAigRW1C9SGMySsFVRkk/+9alIpZZGCyznrGye9kWe7UrEpzBAe/iSQdz4HarN4OSFcrZa58eEdStUO1LBNAKAUJGKAmgFAKAUAoD5agwcXqX6NLS4laWd7p3Y5JMn4ADHIDwK6IdVOCwjCXTqXI039GVnBMk0fH3xsGXMmRkeRik+qnJYZEenjF7Ha1zI6CakCgFAfNGPJy5thc6lKsxLR2yRvGn0d8m/LN5I28vtrTiJw47lzUvG509Znav5MHWdZfiC3swrznmxPzIU+s//ACHer49nLbc5PTXyfPsWofxNt/QP/lUZRDh1L4kv7HlcrqEK8TfBOF5tGsZRmXvtOTzqdiJrqI7t5NrSNTjuIhJEcg9R0KnurDsRUNHTXbGccou5qpoTQCgFAKAigFAKAmgFAKAUBFARRg57Sf8AFL3/AC4P+rV3/Sjir/z5fY6A1TG51yeDmvQEI9jD49+RmZ27sdxwSavJnL0aWnV7Omqh1tnxJIFxuIGTgZOMnsB8aCTSW5zurabJBIbqxGWP7eHtKB3Hhx+dWTzycllcq33K+fKNjSdTjuIhJEcjoQfnK3dWHY1DWDeq2NsdaL1Qak0AoBQCgFARQCgJoBQCgIoCKD7HIQ6tDBqd4Z5UTdHCBk9SokyPu3D8a0azE8+NkI3yy/BZv/U6yKY9PzPMwwpUHhx55b3boAM5qMGkuqhP6Ybs2NC04W9vHEDnYuCfJ7n8TVZbs2or7daiy/ioNihrOmJcxGOUHHUEHDKw+aynsRUp4Mra1OO5k6RqkkMgtb0jf+5l6LMB2+DjuKs16Oeq5weif4Y1bTJIZDdWIyx/bQ/RmUdx4ceaJ55JtqcHrr/K9mvpGqx3MYkiOQeRB5Mrd1YdjVWsHRVYrI5ReFQaE0AoBQCgFAKAUAoBQCgOd1nV3aT2ayw0xHvv1SBfLfzeBVkjkutk3or/AKv+C5pWhRQRhAoc9XdwGZ2PViTUajSuiMF8mjHEF+aFH2ACo3NVHHg9BQsTQGbrl7JDFvijMu0jeoPvbPpFR3I8VKWTK6Tgso8JYYNQthz3I3NWU+8jdiD9FhU8FJRh1ENylpWpyQyi2vSN5/YS9FmUdj4ccvto0ZU2yg+3Z+H7GraXJDKbqxHv/vovozKO48OPPeieRdTKEu5Xz5Xs2NH1NLmJZIicHkQeTKw6qw7EVDWDprsjYtUS9UGgoBQCgFAKAUAoD5JoPsc/rWrO0ns1lgzEZkfqsCn6TfzeBVkjktu1S7dfPl+jQ0XSEto9seSScuzc3du7Me5o2a1Uqs0aqbEE0wNxmg4FBlEOwHXFCGczqFhJaSNcWalkbncQD6X+0jHZvh3qyedjjshOp66+PKL8sVvf23UPG3NSDhkbyPqsDT+k1arvhn/yMi216a2c211HNO6rujeJCxkTOAWA+aexqyjk543zrl257v2anpOykjSV5l2PPK0pTOdgIAAJHfABPxNVkbdNCUU3LbO+Ddqp1CgFAKAigFATQHyWoPsc9rWrO8ns1lgy4+UfqkCnuf5vAq6RyW3NvTDnz8Glo2kx20eyPJJOXZubu3dmPc1Vs1qpjVHYv5qDVvHJzs/qjLuLaCa4SM4kkj27Ae4XJ98jwM1bSckup3+lNpeiLr1QrLELJeNLMu5F5gKv1pD9AVOkiXVqSXa3b/j7nkuvy28gTUhAqupZJYy2zKjLKwYkg4I+2mMj9ROp4sPka1eOhnhtk4IGVV2IndPrAYwMjoDTC4Id1so60tvR6X2o2d7EiG4RHcB4sSBZUf6JAz1Hg9aYwWndVYliW7PbR9XdZPZr3CzDmjDkkyj6S57+RRryi1VrUtFn4M7W4XtJ45LIoDcyCOSJs8NnwSHGPmnkc/dUx35MLk6bE6/9T4/7NXRtKlEz3F2yGVlEarGCI40zkgZ5kk45/Cqt+jeqqWpzm8tm6BVTqJoBQEUBJoCKAUAJoQzndY1WR5PZrLBl/eSdVgXyf5/AqyRyX2yb7dXPlmlo2kx20eyPJzzdm5u7HqzHuTUNm9VMa1g0Kg1OZ9QSyTXCWcb8NXQyTOPnmMHbsTwTzye1XjhHFdJyn2l+WV/UWtx6fBwrVAZFT3UUZWNem+T4f3olllL7YdPDRDkt6JpMGnW5ZmXpullb6X2fDwKPcvTVX01ec/ky9MI1O6aS4QrHbEcKJhhiXGeI4PbCjH/2peyMa2uptzPhcIv+odczItpalePLyJPzYlxzLfHGcCoS8mvUX5aqr5Mj1BY2tnYm2jj4szoSuBmUkdZWI+aBU8mM66aYaEstlv1HdQSacrGVJJAgMLKw4hmwMFQOYJPanknqJKVGc5l4NPR/T+1kmuJJppVX3eIRtjJHvbQAOfbJz0qJM6Ken07t5fydDVDrFAKAUBNAKAigIoDntX1WSSQ21lgy/vZOqQKfPlz2FWS9nJba5S0V8+fg09G0pLaPZGD5ZjzZ27sx7mjeTWmtVrBfAqpqKEmVq2ipcFWLSRyJnZJG21wD1GSDkHwRVkzC2iM1lPc+LD09DGkikNIZR8q8h3PJ8GP39qOREenhh6t2ypB6RiDLvkuJUQ5SOR90akdOWOePiTU6jNdHFcvK9FnU/TySycVXmhkxtZoWCll7BgQQcfZUZL29OpPMXhnifSkHCEa8RSH3iUN8txPrbsczjlz/AAqVLBV9HDGFyWtI0KOBmcNJJI/z5JTucgdBnAwPgKhyL19OovL3Z6waFbJJxEghD9dwQA/jUZZZdPUnlRWTRxUGxNAKAUAoBQCgIzQZOc1jVJJJTbWJHE/ey9VgU/3c9hV8Y3ZyWWuT7dfPv0amj6VHbR7IgfLMTlnbuzHuTVW8mtNMao4RfqDUA0GSaEnzRkcCmwyTQbCgGKDGRQkUGSc0AoBQCgFAKAhjQHOavqkksns1iflP30vVYFP938DtV0kcdtspy0Vfl+iysMOn2juAxWNS7nq7nuxPcmoScng2rrjVHYren/WMF3vEYlR40EhSRCrGMg4dfrDl1HkVedLi0TG5M+fTPrKO+bEUNyqld4d4yIyM9m6E0nU4LcmFibNLUNaSGe3hcPuuSyxkD3QyKGIY9sg/kaooNpv0S5pNIx5vXlutsJ9srBpWhiVVy8jISGKgduXU1dUSzgp3kW/9L7b2L2zc3C6dDv3527Nv1s8sVHZerSW7qwVF9dQ+xyXTR3CLG4jdHTbJubbtwD1HvDnU9l6tJHdSjk9U9Zx8ATPDcxgzrAFkjKOWcqFbB+j73X4GnZerA7i0pmnqmtJBLbxOGLXDlEwOQIXcc+BiqRi2mXlJLB4+pvUkVikbz7sSSCMbR0JBOT8AAamutz2RWyaifV56giiu4rV93EmRnQ4933eoJ80jVKUHL0TKaiZM3r6Bbe2mEdw4uSwjVUy/u9fdzV+w8teivcwl8li69a26Wcd0vEkjkcRqEXL7ySNpXscjGKKiTekO1YyQ3rSFYYJZY7iITziBRIm1g5zgsD0XkedR2W28eCe6kss1dI1hLhp1jDAwSmJ9wxlgobI8jDCqzrccN+S0ZJmlVCwoCKAEUB4W1oke7hqq7mLNgYyx6k+TRspGCjwY/rr/AA27/wAlv7VepfUkRZsmzkNMYPfWvCIOzScTYOcZA2BvFdMtovPs548lz9EiTi0haSeJ4TF8nCEAdDu6lurd+vms+ocfCNKM53L/AOlNGWyW4i/aWsqzKfsyrZ+GGNOlactL4ZN8XjUvBz1nYi0l0IS4VBDMCT0WV1jbmT0JGfwNat69bM8JKJlqw9nSUkezfrwvn6HC3MFY/wAu/wD71fG+POkqspfkt+qtcnuLDUY5/Z8wXMKI0IOGVnyCxLHJxgdu9Vrgozi15Jm24NGr6tWZLGH2ueKdxfwneihFCcReRA8cz99Vqw7HhYWC7f0JM0vWVwhvdLbcpUXL5ORgHgnv99Z1J6ZFrHlrcwf0uXCyyQRBXkUW80nyY3Yc7VjY46AbX5/Gtuk+lvJn1LTeCp6qleeewuYSTJHYm5X+Yoyl1+8bhU1NRhKD4bKW74+xOgMBDoRJAAlm6nl8w9zU2byswXi9oFSYM1gzRMFWTWt1u/VAvFAV8d13AnFIL63n/aU307e9jb9c6ZNNaWUFzOk0sl4V4iKEXJil2ch0xyrOiai5Pxg0sjrST8l79D908sN28oIka6O8dw4hjDZ+OQajq8Zil6LdO208n6CK5DoFAKAGgIoClq0UbQSrcYMRQ8TJIGzHvcxz6eKmOYvJSfBhaDa2VsFjtYHj9oUkjhybioOCXLc1Hvd/NaOUpPJirIJ4x4KWjWWl2he4tIipVAGZRK5COzDmCT3Q9uXKjnOezIU647o2dS1C2nSS3uA5V4iZFKOuUKbiuRjDY54znlVEpLcv3629L9FfVzY3cKxXSq8ZcKobcuH4XEGGGCvuc8girRcoNlHZU4rJ7rbWZsFThr7K6qAm042sQFyOo5nr1pqlnJonVpz4Mq30rTBCLRIhw5iGK/Ke8VYhC8mc8ypxk88VbXPOfRjrq2Xs8Y9L0pbaWBYTwRKrOg4xLSH3EZeeWB27eXip7ludT5LaqnlHvN6Y0z2JMwbrcHioFaUks+1cgBsknlyqrtmmw1X29Xg9tJtbCJkFtE2Wtyq4WVlEBYkqcn3eYPXn2qJSlyTGyp494PqwisE4DRLjaPZoSd5AWReJs5nnkHqc+KNy3Csg8f2Pi59P6dJbxRSQ5hhlMUS7pPdkLbWGQ2SMjvU65J/cN1tLPsXqadNZvFLH/q9tzZNsiBcFlBXGCwyG6eKKUs5RXXThr0I9PsLfbAsLqtuTdLgSlFO05kDZ58iwxnrRznz7LOdSf2NTRVt45pktkZWd+LMQr7DI4BzuPIEjHIVWTk0tReEoamom0KobE0AoBQCgKOsWXGgliBxvQrnwSOVSjK2LksGXJp87z280ixZRGVwsrgKWZTleXv8AJTybzVs7GTrk7FL4KFl6WkjiuUBT5aNABk4Dq0hft0O4fnTJlV0zjCS9ouXnp9nuZJcrh0MfU5AMZXOPOcfcTTUXl07byV4PTLPGi3Ow/K73CscbRCIxg4zzwPxNTqK/pnPn2aaaS3sHs7EbuFsyOm7HI/jiq5N+1/hKBSX086yRbCnDCRCTJO7dAWK7f94tzz4qVIylQ9SwV19MylGRymPk0TazA8NJmkYk9mO/HLx1qdRR9M2sfBpyaU7WSQNtDBUVtpIX3WXdgjpyH51VPfJs6W69HwVNO0SSOaBiIyI4RESHZSCGbmFAw2QR175qW8mddDjNP4wVm9LSLHEkTqBHK8ozzyd68JenIBQRmp1FZdM9KS8Mux6VN7ysI9ouRMhDHJHELMCMciBjvUZNe3Lcpf6MzMsiu0ahiFG3J+SE0khJBHNjvAx8KnUZfp5Muvo0rIwYpuay9nPM44nPn06c6rk1dTxj4PbTdLeO6kkYKVdQAwkbIwijGzGOo69aSeUTVU4zbZuCqnSTQCgFAQaAUAxQgYoSCKkEYqBuTQCgFAQRQCg8E0AoBigFATQCgFAKAUAoBQCgFAKAigJoBQCgFAKAUAoBQCgFAKAUB//Z">
            <a:hlinkClick r:id="rId5"/>
          </p:cNvPr>
          <p:cNvSpPr/>
          <p:nvPr/>
        </p:nvSpPr>
        <p:spPr>
          <a:xfrm>
            <a:off x="1577975" y="-852488"/>
            <a:ext cx="1905000" cy="17907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1" name="Google Shape;121;p6" descr="data:image/jpeg;base64,/9j/4AAQSkZJRgABAQAAAQABAAD/2wCEAAkGBxQSEBQUDxQQFBUVFR0WFBgVFBcYFBYUGRQYGRQXGBkbHCgsGB4lHxYYIT0kJSksOi8uGB8zODMsNyotLisBCgoKDg0OGxAQGywkHyQsLCwsLCwsLCwsLCwsLCwsLCwsLCwsLCwsLCwsLCwsLCwsLCwsLCwsLCwsLCwsLCwsLP/AABEIAJYAoAMBEQACEQEDEQH/xAAcAAEAAwEBAQEBAAAAAAAAAAAAAQQFBgMCBwj/xABBEAACAQMCBQEDCAgCCwAAAAABAgMABBEFEhMhMUFRBhQiYSMyQlJxgZGhBxUzQ1Rik7E1cxYkY3KiwcPR0vDx/8QAGQEBAAMBAQAAAAAAAAAAAAAAAAECAwQF/8QALxEAAgIBAwQBAwMCBwAAAAAAAAECAxESITEEE0FRYSJxgRRToTKRIzNCUrHB8P/aAAwDAQACEQMRAD8A/cKAmgFAKAUAoBQCgFAKAUAoBQCgFAKAUAoBQCgIoBQCgFAM0IJoSKAUAoCKAZoBmgGaAZoBmgGaDKJoBQCgFAKAUBFAY+s+o4raWGFzmWdwiIOuCebHwB+dXjU5JszlYovBsVQ0JoBQCgFAQaArXt4kMbSSsFRRkk1OCkppLLMOH1DcOoaOwmKnmpMiKSvY4PSp0o5/1Fj4g2ff67uv4CX+tHTCH6i39t/wP13dfwEv9aOmlD9Rb+2/4H67u/4CX+tHTSiH1F37b/gs2Gq3DuFltHiU5y5kRgPHIUwjSFs5cwZtVU6BQCgFAKAg0yDlvXPrKPT4uzzODw48/wDE3hR+fSt6KHY/gxutUEfjHp3UJLjV7eWdi7tOu4n7eQA7AeK9O2tQqwjghNysyz+kBXiHqk1IFAKAigRW1C9SGMySsFVRkk/+9alIpZZGCyznrGye9kWe7UrEpzBAe/iSQdz4HarN4OSFcrZa58eEdStUO1LBNAKAUJGKAmgFAKAUAoD5agwcXqX6NLS4laWd7p3Y5JMn4ADHIDwK6IdVOCwjCXTqXI039GVnBMk0fH3xsGXMmRkeRik+qnJYZEenjF7Ha1zI6CakCgFAfNGPJy5thc6lKsxLR2yRvGn0d8m/LN5I28vtrTiJw47lzUvG509Znav5MHWdZfiC3swrznmxPzIU+s//ACHer49nLbc5PTXyfPsWofxNt/QP/lUZRDh1L4kv7HlcrqEK8TfBOF5tGsZRmXvtOTzqdiJrqI7t5NrSNTjuIhJEcg9R0KnurDsRUNHTXbGccou5qpoTQCgFAKAigFAKAmgFAKAUBFARRg57Sf8AFL3/AC4P+rV3/Sjir/z5fY6A1TG51yeDmvQEI9jD49+RmZ27sdxwSavJnL0aWnV7Omqh1tnxJIFxuIGTgZOMnsB8aCTSW5zurabJBIbqxGWP7eHtKB3Hhx+dWTzycllcq33K+fKNjSdTjuIhJEcjoQfnK3dWHY1DWDeq2NsdaL1Qak0AoBQCgFARQCgJoBQCgIoCKD7HIQ6tDBqd4Z5UTdHCBk9SokyPu3D8a0azE8+NkI3yy/BZv/U6yKY9PzPMwwpUHhx55b3boAM5qMGkuqhP6Ybs2NC04W9vHEDnYuCfJ7n8TVZbs2or7daiy/ioNihrOmJcxGOUHHUEHDKw+aynsRUp4Mra1OO5k6RqkkMgtb0jf+5l6LMB2+DjuKs16Oeq5weif4Y1bTJIZDdWIyx/bQ/RmUdx4ceaJ55JtqcHrr/K9mvpGqx3MYkiOQeRB5Mrd1YdjVWsHRVYrI5ReFQaE0AoBQCgFAKAUAoBQCgOd1nV3aT2ayw0xHvv1SBfLfzeBVkjkutk3or/AKv+C5pWhRQRhAoc9XdwGZ2PViTUajSuiMF8mjHEF+aFH2ACo3NVHHg9BQsTQGbrl7JDFvijMu0jeoPvbPpFR3I8VKWTK6Tgso8JYYNQthz3I3NWU+8jdiD9FhU8FJRh1ENylpWpyQyi2vSN5/YS9FmUdj4ccvto0ZU2yg+3Z+H7GraXJDKbqxHv/vovozKO48OPPeieRdTKEu5Xz5Xs2NH1NLmJZIicHkQeTKw6qw7EVDWDprsjYtUS9UGgoBQCgFAKAUAoD5JoPsc/rWrO0ns1lgzEZkfqsCn6TfzeBVkjktu1S7dfPl+jQ0XSEto9seSScuzc3du7Me5o2a1Uqs0aqbEE0wNxmg4FBlEOwHXFCGczqFhJaSNcWalkbncQD6X+0jHZvh3qyedjjshOp66+PKL8sVvf23UPG3NSDhkbyPqsDT+k1arvhn/yMi216a2c211HNO6rujeJCxkTOAWA+aexqyjk543zrl257v2anpOykjSV5l2PPK0pTOdgIAAJHfABPxNVkbdNCUU3LbO+Ddqp1CgFAKAigFATQHyWoPsc9rWrO8ns1lgy4+UfqkCnuf5vAq6RyW3NvTDnz8Glo2kx20eyPJJOXZubu3dmPc1Vs1qpjVHYv5qDVvHJzs/qjLuLaCa4SM4kkj27Ae4XJ98jwM1bSckup3+lNpeiLr1QrLELJeNLMu5F5gKv1pD9AVOkiXVqSXa3b/j7nkuvy28gTUhAqupZJYy2zKjLKwYkg4I+2mMj9ROp4sPka1eOhnhtk4IGVV2IndPrAYwMjoDTC4Id1so60tvR6X2o2d7EiG4RHcB4sSBZUf6JAz1Hg9aYwWndVYliW7PbR9XdZPZr3CzDmjDkkyj6S57+RRryi1VrUtFn4M7W4XtJ45LIoDcyCOSJs8NnwSHGPmnkc/dUx35MLk6bE6/9T4/7NXRtKlEz3F2yGVlEarGCI40zkgZ5kk45/Cqt+jeqqWpzm8tm6BVTqJoBQEUBJoCKAUAJoQzndY1WR5PZrLBl/eSdVgXyf5/AqyRyX2yb7dXPlmlo2kx20eyPJzzdm5u7HqzHuTUNm9VMa1g0Kg1OZ9QSyTXCWcb8NXQyTOPnmMHbsTwTzye1XjhHFdJyn2l+WV/UWtx6fBwrVAZFT3UUZWNem+T4f3olllL7YdPDRDkt6JpMGnW5ZmXpullb6X2fDwKPcvTVX01ec/ky9MI1O6aS4QrHbEcKJhhiXGeI4PbCjH/2peyMa2uptzPhcIv+odczItpalePLyJPzYlxzLfHGcCoS8mvUX5aqr5Mj1BY2tnYm2jj4szoSuBmUkdZWI+aBU8mM66aYaEstlv1HdQSacrGVJJAgMLKw4hmwMFQOYJPanknqJKVGc5l4NPR/T+1kmuJJppVX3eIRtjJHvbQAOfbJz0qJM6Ken07t5fydDVDrFAKAUBNAKAigIoDntX1WSSQ21lgy/vZOqQKfPlz2FWS9nJba5S0V8+fg09G0pLaPZGD5ZjzZ27sx7mjeTWmtVrBfAqpqKEmVq2ipcFWLSRyJnZJG21wD1GSDkHwRVkzC2iM1lPc+LD09DGkikNIZR8q8h3PJ8GP39qOREenhh6t2ypB6RiDLvkuJUQ5SOR90akdOWOePiTU6jNdHFcvK9FnU/TySycVXmhkxtZoWCll7BgQQcfZUZL29OpPMXhnifSkHCEa8RSH3iUN8txPrbsczjlz/AAqVLBV9HDGFyWtI0KOBmcNJJI/z5JTucgdBnAwPgKhyL19OovL3Z6waFbJJxEghD9dwQA/jUZZZdPUnlRWTRxUGxNAKAUAoBQCgIzQZOc1jVJJJTbWJHE/ey9VgU/3c9hV8Y3ZyWWuT7dfPv0amj6VHbR7IgfLMTlnbuzHuTVW8mtNMao4RfqDUA0GSaEnzRkcCmwyTQbCgGKDGRQkUGSc0AoBQCgFAKAhjQHOavqkksns1iflP30vVYFP938DtV0kcdtspy0Vfl+iysMOn2juAxWNS7nq7nuxPcmoScng2rrjVHYren/WMF3vEYlR40EhSRCrGMg4dfrDl1HkVedLi0TG5M+fTPrKO+bEUNyqld4d4yIyM9m6E0nU4LcmFibNLUNaSGe3hcPuuSyxkD3QyKGIY9sg/kaooNpv0S5pNIx5vXlutsJ9srBpWhiVVy8jISGKgduXU1dUSzgp3kW/9L7b2L2zc3C6dDv3527Nv1s8sVHZerSW7qwVF9dQ+xyXTR3CLG4jdHTbJubbtwD1HvDnU9l6tJHdSjk9U9Zx8ATPDcxgzrAFkjKOWcqFbB+j73X4GnZerA7i0pmnqmtJBLbxOGLXDlEwOQIXcc+BiqRi2mXlJLB4+pvUkVikbz7sSSCMbR0JBOT8AAamutz2RWyaifV56giiu4rV93EmRnQ4933eoJ80jVKUHL0TKaiZM3r6Bbe2mEdw4uSwjVUy/u9fdzV+w8teivcwl8li69a26Wcd0vEkjkcRqEXL7ySNpXscjGKKiTekO1YyQ3rSFYYJZY7iITziBRIm1g5zgsD0XkedR2W28eCe6kss1dI1hLhp1jDAwSmJ9wxlgobI8jDCqzrccN+S0ZJmlVCwoCKAEUB4W1oke7hqq7mLNgYyx6k+TRspGCjwY/rr/AA27/wAlv7VepfUkRZsmzkNMYPfWvCIOzScTYOcZA2BvFdMtovPs548lz9EiTi0haSeJ4TF8nCEAdDu6lurd+vms+ocfCNKM53L/AOlNGWyW4i/aWsqzKfsyrZ+GGNOlactL4ZN8XjUvBz1nYi0l0IS4VBDMCT0WV1jbmT0JGfwNat69bM8JKJlqw9nSUkezfrwvn6HC3MFY/wAu/wD71fG+POkqspfkt+qtcnuLDUY5/Z8wXMKI0IOGVnyCxLHJxgdu9Vrgozi15Jm24NGr6tWZLGH2ueKdxfwneihFCcReRA8cz99Vqw7HhYWC7f0JM0vWVwhvdLbcpUXL5ORgHgnv99Z1J6ZFrHlrcwf0uXCyyQRBXkUW80nyY3Yc7VjY46AbX5/Gtuk+lvJn1LTeCp6qleeewuYSTJHYm5X+Yoyl1+8bhU1NRhKD4bKW74+xOgMBDoRJAAlm6nl8w9zU2byswXi9oFSYM1gzRMFWTWt1u/VAvFAV8d13AnFIL63n/aU307e9jb9c6ZNNaWUFzOk0sl4V4iKEXJil2ch0xyrOiai5Pxg0sjrST8l79D908sN28oIka6O8dw4hjDZ+OQajq8Zil6LdO208n6CK5DoFAKAGgIoClq0UbQSrcYMRQ8TJIGzHvcxz6eKmOYvJSfBhaDa2VsFjtYHj9oUkjhybioOCXLc1Hvd/NaOUpPJirIJ4x4KWjWWl2he4tIipVAGZRK5COzDmCT3Q9uXKjnOezIU647o2dS1C2nSS3uA5V4iZFKOuUKbiuRjDY54znlVEpLcv3629L9FfVzY3cKxXSq8ZcKobcuH4XEGGGCvuc8girRcoNlHZU4rJ7rbWZsFThr7K6qAm042sQFyOo5nr1pqlnJonVpz4Mq30rTBCLRIhw5iGK/Ke8VYhC8mc8ypxk88VbXPOfRjrq2Xs8Y9L0pbaWBYTwRKrOg4xLSH3EZeeWB27eXip7ludT5LaqnlHvN6Y0z2JMwbrcHioFaUks+1cgBsknlyqrtmmw1X29Xg9tJtbCJkFtE2Wtyq4WVlEBYkqcn3eYPXn2qJSlyTGyp494PqwisE4DRLjaPZoSd5AWReJs5nnkHqc+KNy3Csg8f2Pi59P6dJbxRSQ5hhlMUS7pPdkLbWGQ2SMjvU65J/cN1tLPsXqadNZvFLH/q9tzZNsiBcFlBXGCwyG6eKKUs5RXXThr0I9PsLfbAsLqtuTdLgSlFO05kDZ58iwxnrRznz7LOdSf2NTRVt45pktkZWd+LMQr7DI4BzuPIEjHIVWTk0tReEoamom0KobE0AoBQCgKOsWXGgliBxvQrnwSOVSjK2LksGXJp87z280ixZRGVwsrgKWZTleXv8AJTybzVs7GTrk7FL4KFl6WkjiuUBT5aNABk4Dq0hft0O4fnTJlV0zjCS9ouXnp9nuZJcrh0MfU5AMZXOPOcfcTTUXl07byV4PTLPGi3Ow/K73CscbRCIxg4zzwPxNTqK/pnPn2aaaS3sHs7EbuFsyOm7HI/jiq5N+1/hKBSX086yRbCnDCRCTJO7dAWK7f94tzz4qVIylQ9SwV19MylGRymPk0TazA8NJmkYk9mO/HLx1qdRR9M2sfBpyaU7WSQNtDBUVtpIX3WXdgjpyH51VPfJs6W69HwVNO0SSOaBiIyI4RESHZSCGbmFAw2QR175qW8mddDjNP4wVm9LSLHEkTqBHK8ozzyd68JenIBQRmp1FZdM9KS8Mux6VN7ysI9ouRMhDHJHELMCMciBjvUZNe3Lcpf6MzMsiu0ahiFG3J+SE0khJBHNjvAx8KnUZfp5Muvo0rIwYpuay9nPM44nPn06c6rk1dTxj4PbTdLeO6kkYKVdQAwkbIwijGzGOo69aSeUTVU4zbZuCqnSTQCgFAQaAUAxQgYoSCKkEYqBuTQCgFAQRQCg8E0AoBigFATQCgFAKAUAoBQCgFAKAigJoBQCgFAKAUAoBQCgFAKAUB//Z">
            <a:hlinkClick r:id="rId5"/>
          </p:cNvPr>
          <p:cNvSpPr/>
          <p:nvPr/>
        </p:nvSpPr>
        <p:spPr>
          <a:xfrm>
            <a:off x="1577975" y="-852488"/>
            <a:ext cx="1905000" cy="17907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22" name="Google Shape;122;p6" descr="SMK_logo MaartensMasters jpg.jpg"/>
          <p:cNvPicPr preferRelativeResize="0"/>
          <p:nvPr/>
        </p:nvPicPr>
        <p:blipFill rotWithShape="1">
          <a:blip r:embed="rId6">
            <a:alphaModFix/>
          </a:blip>
          <a:srcRect/>
          <a:stretch/>
        </p:blipFill>
        <p:spPr>
          <a:xfrm>
            <a:off x="1203464" y="1341439"/>
            <a:ext cx="1785506" cy="1179556"/>
          </a:xfrm>
          <a:prstGeom prst="rect">
            <a:avLst/>
          </a:prstGeom>
          <a:noFill/>
          <a:ln>
            <a:noFill/>
          </a:ln>
        </p:spPr>
      </p:pic>
      <p:sp>
        <p:nvSpPr>
          <p:cNvPr id="123" name="Google Shape;123;p6" descr="data:image/png;base64,iVBORw0KGgoAAAANSUhEUgAAAJcAAABgCAMAAAAn1hDqAAAA3lBMVEX////5+vxuh73n6/R5kML4mCpxib5/lcX4liLh5vDO1uj4+fzT2ent8Pdnd3CNoMqdrtL4mjL3+PcuRDmGmseVp8793LjY3uz/+/Xv9Pnb5vDX4+6ltNWntta4w96xvtv969j6tGn4nzjg4+HH1+fBy+Kqw9qfu9b5sWGEqczq7Ov+9On6wYf7zJqyyd/7xo1aamL938P6tXD5q1aWttT+79/5o0FGWVCKrM11nsb3kxRlk7690uT91q35pUz6vHxHgLSrtK8gOi69xMCbpKBPYFewuLSGkYvT19Vyf3mfvaZ1AAAGDElEQVRoge2XC3eiOhDHE8JDSVOwghBQRMtDq9KqaHVr23u37bb7/b/QnaDt9rW7unfv1nMu/9PKhGTgx2QmAYRKlSpVqlSpUqVKlSpVqlSpUqVKlSpVqtTv1tFawiRtS64ihJ2Yb+frmLK6xTAaGFJ7R6yT+0K3X46Bq6VqwFXVpGA7Z91U5S2G8ba1M9fRzV39/Pb+vH4mwCTBRQwp3tL7YCsuRM2duRA6rB8eoZvz+u0jF6rqeFsuaSsu/Mtcx2f1+ycuhLH4h19MC0LK10cEB7CLM3jDhTnfPAV9ZlG6TlHKhCdwBRvHHbke7p7ihQ8CU0e03Wq1edwMKKK6aZttBvUQmO2DpmHqNLaNFim4NMc2msXDOC3bbjniqXQTJALEY9Ow26SIl24bprMb19nDzdf615MNFw2KvNdVycRNS8c4Vs1qoNqYxpYqWwEUR9OGCmvhgovppmQA44Gm6bqmHYCnHJBYbou0Uk2nZTnApVp2bEv2LhE7rJ+f1z/f3aDHeWS2KvK+LVm6pYvy1Chihgp3bEpwE6KpcP1YLWBEflUtFWZJE06BZGH4AasJnrEApkzMo2pw4LXYbvE6Pvn7/PPtKy5AKeoyhiBZliyD3ZJMiogliaB844Jqs7GuajBLjgZ9sSzZOhBwQ92sN0V+7c4F+YVu63cPL7ngOqou4qZaQQwiBRcXXPoLLtxSTQptsfSJPmaqkmoTGCjHT1ztX+T6Uj9/zRWrqs02c7PW+1yQRi1oW9UiXtAHZSFLpgh4G/9brts3XI4VyMI4UNXHOnqfC/IrRkSV9WLOGdKhmnXN4nhdEL/IdXRWP7t5uK/X749QVZIBgdhqgCG9Y+CApKFN+OWOoYvLw/TANhULAhEf4OLEhMIVYTUIExWA2jLBzLIxciDRCAsceFJRvbFsVbfGOrk/OzwDHd6eIGIahlmlLcOwdbCDwmKwbVqyZsACBqvW5qQDq5bR5hBTzTSsVhGGAKrDiIEwhqvYhoixbmuyZVYxuBh6FVxaZOtwHa91IsJNQFBwIA42w6xoI1p1HHFB0WRFN6XChP2AVA8cskk/4jgFICPVjYWY41ThAsUVhQvZdoMrVeo3yR3/Hq9XqetHSLze4OxpT6a7JffgU/e6MXPd7ZHccNRRlJcnk2WavbhvlqI0gs3wYt30EE/erFL0R98L7qRbqcw7p41wNvgp0iAcXw57wuH0FVdGlgx5jBN4UeC+h7IV9jHi0QJhz6NsSTk0GbxzedDvYcYZE+yMEQ7MCPwI9V88mTseziuKUptPJ8NRYwx4b2PnDmZANLruXHVrSkWZjsJXY/IkSVCUZl7upSRZ5TSPvD4mqyRFq2jh+0vq5NhLUx5FHs1gUJJmKM9wushWKU2p30/y1fJV/NzZqFcBNIDrzq+mncnwdDRqbHQ5Gp1eT3pXV/OuGKF8qk0abwKLF4s+xssV9XJ/FWV+inLPyzEYK5bQCxolyE9QnjKewxT3PZQvowjBcQHcK3+B/IvV0l+8M69uY9ib1wRarbh95UlFsyZO17pXndPxe5lI+rgf+X3mkWWCk2TZ95aRv/Ty5CJ3FslfUbbwooXX97yo75F+5LGFl+V4mfElQqu0vyRJ5mTeRfRu9gwgdybT7prihQTZvDeBHPxOecCj+gnPV5ynBEV5FNGUewlaJSufpVHGowz5K5QknC8iHOU+zzDEK/VwglCUQFfGPM9LvlsHIrEbo+seTFq3WyDBcT7tiMR7L+8eJb6D+HphQN/+iw+ob62i/sQY/ti9/hM2XR9+LNcdDMIwFNk1DqEOBjusIv9nDX4wcx+o2aTzS3vUf61LpXK9hwGb9WDB2sOANWChUPYvYO61Mp8q3dlHc7xWCMEaK8rpz0f+WV0rSuh2lNqeBWxWUzouuqwpo48mealRpdsAuqnS++nb4p+UO1WmYgZPFYG3P7qs1S7FMbxSJnsUsMFEuQoLa6js09o6nivDtRVW9mhtdYdK5TFKsFSEH8nyXGFX6T3a45oy+UiW5xp+qjxVodupVMIPZHmu8fjZV084Hu9RRZYqVapUqVKl9kv/AMjhn3V9uJ6jAAAAAElFTkSuQmCC">
            <a:hlinkClick r:id="rId7"/>
          </p:cNvPr>
          <p:cNvSpPr/>
          <p:nvPr/>
        </p:nvSpPr>
        <p:spPr>
          <a:xfrm>
            <a:off x="1625601" y="-547688"/>
            <a:ext cx="1800225" cy="11430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24" name="Google Shape;124;p6" descr="http://handbikebattle.nl/sites/default/files/styles/logo300/public/DeHoogstraat-logo_Highlanders_FC_1.png?itok=Vc_X6I1m"/>
          <p:cNvPicPr preferRelativeResize="0"/>
          <p:nvPr/>
        </p:nvPicPr>
        <p:blipFill rotWithShape="1">
          <a:blip r:embed="rId8">
            <a:alphaModFix/>
          </a:blip>
          <a:srcRect/>
          <a:stretch/>
        </p:blipFill>
        <p:spPr>
          <a:xfrm>
            <a:off x="3991768" y="751683"/>
            <a:ext cx="2361735" cy="1036864"/>
          </a:xfrm>
          <a:prstGeom prst="rect">
            <a:avLst/>
          </a:prstGeom>
          <a:noFill/>
          <a:ln>
            <a:noFill/>
          </a:ln>
        </p:spPr>
      </p:pic>
      <p:pic>
        <p:nvPicPr>
          <p:cNvPr id="125" name="Google Shape;125;p6" descr="https://encrypted-tbn0.gstatic.com/images?q=tbn:ANd9GcSmflIqm9sE3OlOczGjPVKl1fjxjV0VLuMrEsdWMO14zKguP2SIwrfHR-s">
            <a:hlinkClick r:id="rId9"/>
          </p:cNvPr>
          <p:cNvPicPr preferRelativeResize="0"/>
          <p:nvPr/>
        </p:nvPicPr>
        <p:blipFill rotWithShape="1">
          <a:blip r:embed="rId10">
            <a:alphaModFix/>
          </a:blip>
          <a:srcRect/>
          <a:stretch/>
        </p:blipFill>
        <p:spPr>
          <a:xfrm>
            <a:off x="9108561" y="2502346"/>
            <a:ext cx="1905000" cy="769441"/>
          </a:xfrm>
          <a:prstGeom prst="rect">
            <a:avLst/>
          </a:prstGeom>
          <a:noFill/>
          <a:ln>
            <a:noFill/>
          </a:ln>
        </p:spPr>
      </p:pic>
      <p:pic>
        <p:nvPicPr>
          <p:cNvPr id="126" name="Google Shape;126;p6" descr="http://handbikebattle.nl/sites/default/files/styles/logo300/public/Versie_Anja_carbonbike_versie_die_geschikt_is_voor_0.png?itok=L21IV5yE"/>
          <p:cNvPicPr preferRelativeResize="0"/>
          <p:nvPr/>
        </p:nvPicPr>
        <p:blipFill rotWithShape="1">
          <a:blip r:embed="rId11">
            <a:alphaModFix/>
          </a:blip>
          <a:srcRect/>
          <a:stretch/>
        </p:blipFill>
        <p:spPr>
          <a:xfrm>
            <a:off x="6533877" y="3681369"/>
            <a:ext cx="1943374" cy="904125"/>
          </a:xfrm>
          <a:prstGeom prst="rect">
            <a:avLst/>
          </a:prstGeom>
          <a:noFill/>
          <a:ln>
            <a:noFill/>
          </a:ln>
        </p:spPr>
      </p:pic>
      <p:pic>
        <p:nvPicPr>
          <p:cNvPr id="127" name="Google Shape;127;p6" descr="http://handbikebattle.nl/sites/default/files/styles/logo200/public/TollbridgeBikers_eps.png?itok=Ov89A0iR"/>
          <p:cNvPicPr preferRelativeResize="0"/>
          <p:nvPr/>
        </p:nvPicPr>
        <p:blipFill rotWithShape="1">
          <a:blip r:embed="rId12">
            <a:alphaModFix/>
          </a:blip>
          <a:srcRect/>
          <a:stretch/>
        </p:blipFill>
        <p:spPr>
          <a:xfrm>
            <a:off x="6073636" y="2399247"/>
            <a:ext cx="2052449" cy="939615"/>
          </a:xfrm>
          <a:prstGeom prst="rect">
            <a:avLst/>
          </a:prstGeom>
          <a:noFill/>
          <a:ln>
            <a:noFill/>
          </a:ln>
        </p:spPr>
      </p:pic>
      <p:pic>
        <p:nvPicPr>
          <p:cNvPr id="128" name="Google Shape;128;p6" descr="http://handbikebattle.nl/sites/default/files/styles/logo200/public/LogoTeamCapital.png?itok=u8NYXbeC"/>
          <p:cNvPicPr preferRelativeResize="0"/>
          <p:nvPr/>
        </p:nvPicPr>
        <p:blipFill rotWithShape="1">
          <a:blip r:embed="rId13">
            <a:alphaModFix/>
          </a:blip>
          <a:srcRect/>
          <a:stretch/>
        </p:blipFill>
        <p:spPr>
          <a:xfrm>
            <a:off x="8691637" y="5022451"/>
            <a:ext cx="833847" cy="1305252"/>
          </a:xfrm>
          <a:prstGeom prst="rect">
            <a:avLst/>
          </a:prstGeom>
          <a:noFill/>
          <a:ln>
            <a:noFill/>
          </a:ln>
        </p:spPr>
      </p:pic>
      <p:pic>
        <p:nvPicPr>
          <p:cNvPr id="129" name="Google Shape;129;p6" descr="http://handbikebattle.nl/sites/default/files/styles/logo300/public/RoessingRiders_logo_0.jpg?itok=h4-vNwJu"/>
          <p:cNvPicPr preferRelativeResize="0"/>
          <p:nvPr/>
        </p:nvPicPr>
        <p:blipFill rotWithShape="1">
          <a:blip r:embed="rId14">
            <a:alphaModFix/>
          </a:blip>
          <a:srcRect/>
          <a:stretch/>
        </p:blipFill>
        <p:spPr>
          <a:xfrm>
            <a:off x="2892562" y="4116729"/>
            <a:ext cx="2857500" cy="714375"/>
          </a:xfrm>
          <a:prstGeom prst="rect">
            <a:avLst/>
          </a:prstGeom>
          <a:noFill/>
          <a:ln>
            <a:noFill/>
          </a:ln>
        </p:spPr>
      </p:pic>
      <p:pic>
        <p:nvPicPr>
          <p:cNvPr id="130" name="Google Shape;130;p6" descr="http://handbikebattle.nl/sites/default/files/styles/logo200/public/handbiketeam_ZEEBRA_Revant_RGB.png?itok=sob5_dMy"/>
          <p:cNvPicPr preferRelativeResize="0"/>
          <p:nvPr/>
        </p:nvPicPr>
        <p:blipFill rotWithShape="1">
          <a:blip r:embed="rId15">
            <a:alphaModFix/>
          </a:blip>
          <a:srcRect/>
          <a:stretch/>
        </p:blipFill>
        <p:spPr>
          <a:xfrm>
            <a:off x="1369142" y="5178983"/>
            <a:ext cx="1454150" cy="992188"/>
          </a:xfrm>
          <a:prstGeom prst="rect">
            <a:avLst/>
          </a:prstGeom>
          <a:noFill/>
          <a:ln>
            <a:noFill/>
          </a:ln>
        </p:spPr>
      </p:pic>
      <p:pic>
        <p:nvPicPr>
          <p:cNvPr id="131" name="Google Shape;131;p6" descr="http://handbikebattle.nl/sites/default/files/styles/logo300/public/logo_huisstijl_helioheroes.png?itok=PyXSu3ph"/>
          <p:cNvPicPr preferRelativeResize="0"/>
          <p:nvPr/>
        </p:nvPicPr>
        <p:blipFill rotWithShape="1">
          <a:blip r:embed="rId16">
            <a:alphaModFix/>
          </a:blip>
          <a:srcRect/>
          <a:stretch/>
        </p:blipFill>
        <p:spPr>
          <a:xfrm>
            <a:off x="7048501" y="827552"/>
            <a:ext cx="2857500" cy="1428750"/>
          </a:xfrm>
          <a:prstGeom prst="rect">
            <a:avLst/>
          </a:prstGeom>
          <a:noFill/>
          <a:ln>
            <a:noFill/>
          </a:ln>
        </p:spPr>
      </p:pic>
      <p:pic>
        <p:nvPicPr>
          <p:cNvPr id="133" name="Google Shape;133;p6"/>
          <p:cNvPicPr preferRelativeResize="0"/>
          <p:nvPr/>
        </p:nvPicPr>
        <p:blipFill rotWithShape="1">
          <a:blip r:embed="rId17">
            <a:alphaModFix/>
          </a:blip>
          <a:srcRect/>
          <a:stretch/>
        </p:blipFill>
        <p:spPr>
          <a:xfrm>
            <a:off x="4242359" y="5433294"/>
            <a:ext cx="2857501" cy="597154"/>
          </a:xfrm>
          <a:prstGeom prst="rect">
            <a:avLst/>
          </a:prstGeom>
          <a:noFill/>
          <a:ln>
            <a:noFill/>
          </a:ln>
        </p:spPr>
      </p:pic>
      <p:pic>
        <p:nvPicPr>
          <p:cNvPr id="134" name="Google Shape;134;p6"/>
          <p:cNvPicPr preferRelativeResize="0"/>
          <p:nvPr/>
        </p:nvPicPr>
        <p:blipFill rotWithShape="1">
          <a:blip r:embed="rId18">
            <a:alphaModFix/>
          </a:blip>
          <a:srcRect/>
          <a:stretch/>
        </p:blipFill>
        <p:spPr>
          <a:xfrm>
            <a:off x="3691580" y="2312640"/>
            <a:ext cx="1306090" cy="13060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7"/>
          <p:cNvPicPr preferRelativeResize="0"/>
          <p:nvPr/>
        </p:nvPicPr>
        <p:blipFill rotWithShape="1">
          <a:blip r:embed="rId3">
            <a:alphaModFix/>
          </a:blip>
          <a:srcRect/>
          <a:stretch/>
        </p:blipFill>
        <p:spPr>
          <a:xfrm>
            <a:off x="-25399" y="2976572"/>
            <a:ext cx="12217400" cy="3817938"/>
          </a:xfrm>
          <a:prstGeom prst="rect">
            <a:avLst/>
          </a:prstGeom>
          <a:noFill/>
          <a:ln>
            <a:noFill/>
          </a:ln>
        </p:spPr>
      </p:pic>
      <p:pic>
        <p:nvPicPr>
          <p:cNvPr id="141" name="Google Shape;141;p7"/>
          <p:cNvPicPr preferRelativeResize="0"/>
          <p:nvPr/>
        </p:nvPicPr>
        <p:blipFill rotWithShape="1">
          <a:blip r:embed="rId4">
            <a:alphaModFix/>
          </a:blip>
          <a:srcRect r="2458"/>
          <a:stretch/>
        </p:blipFill>
        <p:spPr>
          <a:xfrm>
            <a:off x="-25399" y="-11113"/>
            <a:ext cx="12217400" cy="3724276"/>
          </a:xfrm>
          <a:prstGeom prst="rect">
            <a:avLst/>
          </a:prstGeom>
          <a:noFill/>
          <a:ln>
            <a:noFill/>
          </a:ln>
        </p:spPr>
      </p:pic>
      <p:pic>
        <p:nvPicPr>
          <p:cNvPr id="142" name="Google Shape;142;p7"/>
          <p:cNvPicPr preferRelativeResize="0"/>
          <p:nvPr/>
        </p:nvPicPr>
        <p:blipFill rotWithShape="1">
          <a:blip r:embed="rId5">
            <a:alphaModFix/>
          </a:blip>
          <a:srcRect/>
          <a:stretch/>
        </p:blipFill>
        <p:spPr>
          <a:xfrm>
            <a:off x="10369209" y="259435"/>
            <a:ext cx="1617662" cy="1087438"/>
          </a:xfrm>
          <a:prstGeom prst="rect">
            <a:avLst/>
          </a:prstGeom>
          <a:noFill/>
          <a:ln>
            <a:noFill/>
          </a:ln>
        </p:spPr>
      </p:pic>
      <p:pic>
        <p:nvPicPr>
          <p:cNvPr id="143" name="Google Shape;143;p7"/>
          <p:cNvPicPr preferRelativeResize="0"/>
          <p:nvPr/>
        </p:nvPicPr>
        <p:blipFill rotWithShape="1">
          <a:blip r:embed="rId6">
            <a:alphaModFix/>
          </a:blip>
          <a:srcRect/>
          <a:stretch/>
        </p:blipFill>
        <p:spPr>
          <a:xfrm>
            <a:off x="124906" y="34925"/>
            <a:ext cx="3804827" cy="3606091"/>
          </a:xfrm>
          <a:prstGeom prst="rect">
            <a:avLst/>
          </a:prstGeom>
          <a:noFill/>
          <a:ln>
            <a:noFill/>
          </a:ln>
        </p:spPr>
      </p:pic>
      <p:sp>
        <p:nvSpPr>
          <p:cNvPr id="144" name="Google Shape;144;p7"/>
          <p:cNvSpPr/>
          <p:nvPr/>
        </p:nvSpPr>
        <p:spPr>
          <a:xfrm>
            <a:off x="9398508" y="5749174"/>
            <a:ext cx="288925" cy="287337"/>
          </a:xfrm>
          <a:prstGeom prst="ellipse">
            <a:avLst/>
          </a:prstGeom>
          <a:solidFill>
            <a:srgbClr val="FFFF00"/>
          </a:solidFill>
          <a:ln w="12700" cap="flat" cmpd="sng">
            <a:solidFill>
              <a:srgbClr val="BA1B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7"/>
          <p:cNvSpPr/>
          <p:nvPr/>
        </p:nvSpPr>
        <p:spPr>
          <a:xfrm>
            <a:off x="2266981" y="4856791"/>
            <a:ext cx="287338" cy="288925"/>
          </a:xfrm>
          <a:prstGeom prst="ellipse">
            <a:avLst/>
          </a:prstGeom>
          <a:solidFill>
            <a:srgbClr val="FFFF00"/>
          </a:solidFill>
          <a:ln w="12700" cap="flat" cmpd="sng">
            <a:solidFill>
              <a:srgbClr val="BA1B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7"/>
          <p:cNvSpPr/>
          <p:nvPr/>
        </p:nvSpPr>
        <p:spPr>
          <a:xfrm>
            <a:off x="4623197" y="4961824"/>
            <a:ext cx="287338" cy="287338"/>
          </a:xfrm>
          <a:prstGeom prst="ellipse">
            <a:avLst/>
          </a:prstGeom>
          <a:solidFill>
            <a:schemeClr val="accent2"/>
          </a:solidFill>
          <a:ln w="12700" cap="flat" cmpd="sng">
            <a:solidFill>
              <a:srgbClr val="BA1B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7"/>
          <p:cNvSpPr txBox="1"/>
          <p:nvPr/>
        </p:nvSpPr>
        <p:spPr>
          <a:xfrm>
            <a:off x="3710671" y="4701475"/>
            <a:ext cx="288925" cy="4016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000"/>
              <a:buFont typeface="Teko"/>
              <a:buNone/>
            </a:pPr>
            <a:r>
              <a:rPr lang="nl-NL" sz="2000" b="1" i="0" u="none" strike="noStrike" cap="none">
                <a:solidFill>
                  <a:srgbClr val="FF0000"/>
                </a:solidFill>
                <a:latin typeface="Teko"/>
                <a:ea typeface="Teko"/>
                <a:cs typeface="Teko"/>
                <a:sym typeface="Teko"/>
              </a:rPr>
              <a:t>1</a:t>
            </a:r>
            <a:endParaRPr sz="1400" b="0" i="0" u="none" strike="noStrike" cap="none">
              <a:solidFill>
                <a:srgbClr val="000000"/>
              </a:solidFill>
              <a:latin typeface="Arial"/>
              <a:ea typeface="Arial"/>
              <a:cs typeface="Arial"/>
              <a:sym typeface="Arial"/>
            </a:endParaRPr>
          </a:p>
        </p:txBody>
      </p:sp>
      <p:sp>
        <p:nvSpPr>
          <p:cNvPr id="148" name="Google Shape;148;p7"/>
          <p:cNvSpPr txBox="1"/>
          <p:nvPr/>
        </p:nvSpPr>
        <p:spPr>
          <a:xfrm>
            <a:off x="4628878" y="5228894"/>
            <a:ext cx="287337" cy="4000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000"/>
              <a:buFont typeface="Teko"/>
              <a:buNone/>
            </a:pPr>
            <a:r>
              <a:rPr lang="nl-NL" sz="2000" b="1" i="0" u="none" strike="noStrike" cap="none">
                <a:solidFill>
                  <a:srgbClr val="FF0000"/>
                </a:solidFill>
                <a:latin typeface="Teko"/>
                <a:ea typeface="Teko"/>
                <a:cs typeface="Teko"/>
                <a:sym typeface="Teko"/>
              </a:rPr>
              <a:t>2</a:t>
            </a:r>
            <a:endParaRPr sz="1400" b="0" i="0" u="none" strike="noStrike" cap="none">
              <a:solidFill>
                <a:srgbClr val="000000"/>
              </a:solidFill>
              <a:latin typeface="Arial"/>
              <a:ea typeface="Arial"/>
              <a:cs typeface="Arial"/>
              <a:sym typeface="Arial"/>
            </a:endParaRPr>
          </a:p>
        </p:txBody>
      </p:sp>
      <p:sp>
        <p:nvSpPr>
          <p:cNvPr id="149" name="Google Shape;149;p7"/>
          <p:cNvSpPr txBox="1"/>
          <p:nvPr/>
        </p:nvSpPr>
        <p:spPr>
          <a:xfrm>
            <a:off x="8906668" y="4502160"/>
            <a:ext cx="287337" cy="4016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000"/>
              <a:buFont typeface="Teko"/>
              <a:buNone/>
            </a:pPr>
            <a:r>
              <a:rPr lang="nl-NL" sz="2000" b="1" i="0" u="none" strike="noStrike" cap="none">
                <a:solidFill>
                  <a:srgbClr val="FF0000"/>
                </a:solidFill>
                <a:latin typeface="Teko"/>
                <a:ea typeface="Teko"/>
                <a:cs typeface="Teko"/>
                <a:sym typeface="Teko"/>
              </a:rPr>
              <a:t>3</a:t>
            </a:r>
            <a:endParaRPr sz="1400" b="0" i="0" u="none" strike="noStrike" cap="none">
              <a:solidFill>
                <a:srgbClr val="000000"/>
              </a:solidFill>
              <a:latin typeface="Arial"/>
              <a:ea typeface="Arial"/>
              <a:cs typeface="Arial"/>
              <a:sym typeface="Arial"/>
            </a:endParaRPr>
          </a:p>
        </p:txBody>
      </p:sp>
      <p:sp>
        <p:nvSpPr>
          <p:cNvPr id="150" name="Google Shape;150;p7"/>
          <p:cNvSpPr/>
          <p:nvPr/>
        </p:nvSpPr>
        <p:spPr>
          <a:xfrm>
            <a:off x="3719793" y="5126945"/>
            <a:ext cx="289902" cy="272831"/>
          </a:xfrm>
          <a:prstGeom prst="ellipse">
            <a:avLst/>
          </a:prstGeom>
          <a:solidFill>
            <a:schemeClr val="accent2"/>
          </a:solidFill>
          <a:ln w="12700" cap="flat" cmpd="sng">
            <a:solidFill>
              <a:srgbClr val="BA1B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p:txBody>
      </p:sp>
      <p:sp>
        <p:nvSpPr>
          <p:cNvPr id="151" name="Google Shape;151;p7"/>
          <p:cNvSpPr/>
          <p:nvPr/>
        </p:nvSpPr>
        <p:spPr>
          <a:xfrm>
            <a:off x="8906669" y="4852477"/>
            <a:ext cx="287337" cy="288925"/>
          </a:xfrm>
          <a:prstGeom prst="ellipse">
            <a:avLst/>
          </a:prstGeom>
          <a:solidFill>
            <a:schemeClr val="accent2"/>
          </a:solidFill>
          <a:ln w="12700" cap="flat" cmpd="sng">
            <a:solidFill>
              <a:srgbClr val="BA1B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p:txBody>
      </p:sp>
      <p:sp>
        <p:nvSpPr>
          <p:cNvPr id="152" name="Google Shape;152;p7"/>
          <p:cNvSpPr txBox="1"/>
          <p:nvPr/>
        </p:nvSpPr>
        <p:spPr>
          <a:xfrm>
            <a:off x="2027319" y="5171413"/>
            <a:ext cx="1765300" cy="8302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400" b="1" i="0" u="none" strike="noStrike" cap="none">
                <a:solidFill>
                  <a:srgbClr val="FFFF00"/>
                </a:solidFill>
                <a:latin typeface="Teko"/>
                <a:ea typeface="Teko"/>
                <a:cs typeface="Teko"/>
                <a:sym typeface="Teko"/>
              </a:rPr>
              <a:t>Start: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nl-NL" sz="2400" b="1" i="0" u="none" strike="noStrike" cap="none">
                <a:solidFill>
                  <a:srgbClr val="FFFF00"/>
                </a:solidFill>
                <a:latin typeface="Teko"/>
                <a:ea typeface="Teko"/>
                <a:cs typeface="Teko"/>
                <a:sym typeface="Teko"/>
              </a:rPr>
              <a:t>9:00</a:t>
            </a:r>
            <a:endParaRPr sz="1400" b="0" i="0" u="none" strike="noStrike" cap="none">
              <a:solidFill>
                <a:srgbClr val="000000"/>
              </a:solidFill>
              <a:latin typeface="Arial"/>
              <a:ea typeface="Arial"/>
              <a:cs typeface="Arial"/>
              <a:sym typeface="Arial"/>
            </a:endParaRPr>
          </a:p>
        </p:txBody>
      </p:sp>
      <p:sp>
        <p:nvSpPr>
          <p:cNvPr id="153" name="Google Shape;153;p7"/>
          <p:cNvSpPr txBox="1"/>
          <p:nvPr/>
        </p:nvSpPr>
        <p:spPr>
          <a:xfrm>
            <a:off x="9542970" y="5399776"/>
            <a:ext cx="1784350"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400" b="1" i="0" u="none" strike="noStrike" cap="none">
                <a:solidFill>
                  <a:srgbClr val="FFFF00"/>
                </a:solidFill>
                <a:latin typeface="Teko"/>
                <a:ea typeface="Teko"/>
                <a:cs typeface="Teko"/>
                <a:sym typeface="Teko"/>
              </a:rPr>
              <a:t>Finish: 16:00</a:t>
            </a:r>
            <a:endParaRPr sz="1400" b="0" i="0" u="none" strike="noStrike" cap="none">
              <a:solidFill>
                <a:srgbClr val="000000"/>
              </a:solidFill>
              <a:latin typeface="Arial"/>
              <a:ea typeface="Arial"/>
              <a:cs typeface="Arial"/>
              <a:sym typeface="Arial"/>
            </a:endParaRPr>
          </a:p>
        </p:txBody>
      </p:sp>
      <p:sp>
        <p:nvSpPr>
          <p:cNvPr id="154" name="Google Shape;154;p7"/>
          <p:cNvSpPr txBox="1"/>
          <p:nvPr/>
        </p:nvSpPr>
        <p:spPr>
          <a:xfrm>
            <a:off x="4248658" y="314325"/>
            <a:ext cx="5149850" cy="1200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eko"/>
              <a:buNone/>
            </a:pPr>
            <a:r>
              <a:rPr lang="nl-NL" sz="2400" b="1" i="0" u="none" strike="noStrike" cap="none" dirty="0">
                <a:solidFill>
                  <a:schemeClr val="lt1"/>
                </a:solidFill>
                <a:latin typeface="Teko"/>
                <a:ea typeface="Teko"/>
                <a:cs typeface="Teko"/>
                <a:sym typeface="Teko"/>
              </a:rPr>
              <a:t>Afstand: start – finish		20,2 km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Teko"/>
              <a:buNone/>
            </a:pPr>
            <a:r>
              <a:rPr lang="nl-NL" sz="2400" b="1" i="0" u="none" strike="noStrike" cap="none" dirty="0">
                <a:solidFill>
                  <a:schemeClr val="lt1"/>
                </a:solidFill>
                <a:latin typeface="Teko"/>
                <a:ea typeface="Teko"/>
                <a:cs typeface="Teko"/>
                <a:sym typeface="Teko"/>
              </a:rPr>
              <a:t>Bijna 1.000 hoogtemeters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Teko"/>
              <a:buNone/>
            </a:pPr>
            <a:r>
              <a:rPr lang="nl-NL" sz="2400" b="1" i="0" u="none" strike="noStrike" cap="none" dirty="0">
                <a:solidFill>
                  <a:schemeClr val="lt1"/>
                </a:solidFill>
                <a:latin typeface="Teko"/>
                <a:ea typeface="Teko"/>
                <a:cs typeface="Teko"/>
                <a:sym typeface="Teko"/>
              </a:rPr>
              <a:t>Tot 14% stijgingspercentage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Teko"/>
              <a:buNone/>
            </a:pPr>
            <a:endParaRPr sz="2400" b="1" i="0" u="none" strike="noStrike" cap="none" dirty="0">
              <a:solidFill>
                <a:schemeClr val="lt1"/>
              </a:solidFill>
              <a:latin typeface="Teko"/>
              <a:ea typeface="Teko"/>
              <a:cs typeface="Teko"/>
              <a:sym typeface="Teko"/>
            </a:endParaRPr>
          </a:p>
          <a:p>
            <a:pPr marL="0" marR="0" lvl="0" indent="0" algn="l" rtl="0">
              <a:lnSpc>
                <a:spcPct val="100000"/>
              </a:lnSpc>
              <a:spcBef>
                <a:spcPts val="0"/>
              </a:spcBef>
              <a:spcAft>
                <a:spcPts val="0"/>
              </a:spcAft>
              <a:buClr>
                <a:schemeClr val="lt1"/>
              </a:buClr>
              <a:buSzPts val="2400"/>
              <a:buFont typeface="Teko"/>
              <a:buNone/>
            </a:pPr>
            <a:r>
              <a:rPr lang="nl-NL" sz="2400" b="1" i="0" u="none" strike="noStrike" cap="none" dirty="0">
                <a:solidFill>
                  <a:schemeClr val="lt1"/>
                </a:solidFill>
                <a:latin typeface="Teko"/>
                <a:ea typeface="Teko"/>
                <a:cs typeface="Teko"/>
                <a:sym typeface="Teko"/>
              </a:rPr>
              <a:t>Doorkomsttijden: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Teko"/>
              <a:buNone/>
            </a:pPr>
            <a:r>
              <a:rPr lang="nl-NL" sz="2400" b="1" i="0" u="none" strike="noStrike" cap="none" dirty="0">
                <a:solidFill>
                  <a:schemeClr val="lt1"/>
                </a:solidFill>
                <a:latin typeface="Teko"/>
                <a:ea typeface="Teko"/>
                <a:cs typeface="Teko"/>
                <a:sym typeface="Teko"/>
              </a:rPr>
              <a:t>1: </a:t>
            </a:r>
            <a:r>
              <a:rPr lang="nl-NL" sz="2400" b="1" i="0" u="none" strike="noStrike" cap="none" dirty="0" err="1">
                <a:solidFill>
                  <a:schemeClr val="lt1"/>
                </a:solidFill>
                <a:latin typeface="Teko"/>
                <a:ea typeface="Teko"/>
                <a:cs typeface="Teko"/>
                <a:sym typeface="Teko"/>
              </a:rPr>
              <a:t>Veerooster</a:t>
            </a:r>
            <a:r>
              <a:rPr lang="nl-NL" sz="2400" b="1" i="0" u="none" strike="noStrike" cap="none" dirty="0">
                <a:solidFill>
                  <a:schemeClr val="lt1"/>
                </a:solidFill>
                <a:latin typeface="Teko"/>
                <a:ea typeface="Teko"/>
                <a:cs typeface="Teko"/>
                <a:sym typeface="Teko"/>
              </a:rPr>
              <a:t>:     		11:00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Teko"/>
              <a:buNone/>
            </a:pPr>
            <a:r>
              <a:rPr lang="nl-NL" sz="2400" b="1" i="0" u="none" strike="noStrike" cap="none" dirty="0">
                <a:solidFill>
                  <a:schemeClr val="lt1"/>
                </a:solidFill>
                <a:latin typeface="Teko"/>
                <a:ea typeface="Teko"/>
                <a:cs typeface="Teko"/>
                <a:sym typeface="Teko"/>
              </a:rPr>
              <a:t>2: Stuwmeer:      		12:30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Teko"/>
              <a:buNone/>
            </a:pPr>
            <a:r>
              <a:rPr lang="nl-NL" sz="2400" b="1" i="0" u="none" strike="noStrike" cap="none" dirty="0">
                <a:solidFill>
                  <a:schemeClr val="lt1"/>
                </a:solidFill>
                <a:latin typeface="Teko"/>
                <a:ea typeface="Teko"/>
                <a:cs typeface="Teko"/>
                <a:sym typeface="Teko"/>
              </a:rPr>
              <a:t>3: </a:t>
            </a:r>
            <a:r>
              <a:rPr lang="nl-NL" sz="2400" b="1" i="0" u="none" strike="noStrike" cap="none" dirty="0" err="1">
                <a:solidFill>
                  <a:schemeClr val="lt1"/>
                </a:solidFill>
                <a:latin typeface="Teko"/>
                <a:ea typeface="Teko"/>
                <a:cs typeface="Teko"/>
                <a:sym typeface="Teko"/>
              </a:rPr>
              <a:t>Faggenbach</a:t>
            </a:r>
            <a:r>
              <a:rPr lang="nl-NL" sz="2400" b="1" i="0" u="none" strike="noStrike" cap="none" dirty="0">
                <a:solidFill>
                  <a:schemeClr val="lt1"/>
                </a:solidFill>
                <a:latin typeface="Teko"/>
                <a:ea typeface="Teko"/>
                <a:cs typeface="Teko"/>
                <a:sym typeface="Teko"/>
              </a:rPr>
              <a:t> bocht: 		14:00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Teko"/>
              <a:buNone/>
            </a:pPr>
            <a:r>
              <a:rPr lang="nl-NL" sz="2400" b="1" i="0" u="none" strike="noStrike" cap="none" dirty="0">
                <a:solidFill>
                  <a:schemeClr val="lt1"/>
                </a:solidFill>
                <a:latin typeface="Teko"/>
                <a:ea typeface="Teko"/>
                <a:cs typeface="Teko"/>
                <a:sym typeface="Teko"/>
              </a:rPr>
              <a:t>4. Finish:			16:00</a:t>
            </a:r>
            <a:endParaRPr sz="1800" b="1" i="0" u="none" strike="noStrike" cap="none" dirty="0">
              <a:solidFill>
                <a:schemeClr val="lt1"/>
              </a:solidFill>
              <a:latin typeface="Teko"/>
              <a:ea typeface="Teko"/>
              <a:cs typeface="Teko"/>
              <a:sym typeface="Tek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3"/>
          <p:cNvSpPr txBox="1"/>
          <p:nvPr/>
        </p:nvSpPr>
        <p:spPr>
          <a:xfrm>
            <a:off x="141048" y="83357"/>
            <a:ext cx="1084751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800"/>
              <a:buFont typeface="Teko"/>
              <a:buNone/>
            </a:pPr>
            <a:r>
              <a:rPr lang="nl-NL" sz="2800" b="1" i="0" u="none" strike="noStrike" cap="none">
                <a:solidFill>
                  <a:schemeClr val="dk1"/>
                </a:solidFill>
                <a:latin typeface="Teko"/>
                <a:ea typeface="Teko"/>
                <a:cs typeface="Teko"/>
                <a:sym typeface="Teko"/>
              </a:rPr>
              <a:t>Wat zouden </a:t>
            </a:r>
            <a:r>
              <a:rPr lang="nl-NL" sz="2800" b="1" i="0" u="sng" strike="noStrike" cap="none">
                <a:solidFill>
                  <a:schemeClr val="dk1"/>
                </a:solidFill>
                <a:latin typeface="Teko"/>
                <a:ea typeface="Teko"/>
                <a:cs typeface="Teko"/>
                <a:sym typeface="Teko"/>
              </a:rPr>
              <a:t>deelnemers</a:t>
            </a:r>
            <a:r>
              <a:rPr lang="nl-NL" sz="2800" b="1" i="0" u="none" strike="noStrike" cap="none">
                <a:solidFill>
                  <a:schemeClr val="dk1"/>
                </a:solidFill>
                <a:latin typeface="Teko"/>
                <a:ea typeface="Teko"/>
                <a:cs typeface="Teko"/>
                <a:sym typeface="Teko"/>
              </a:rPr>
              <a:t> anders doen qua trainingsvoorbereiding?</a:t>
            </a:r>
            <a:endParaRPr sz="2400" b="1" i="0" u="none" strike="noStrike" cap="none">
              <a:solidFill>
                <a:schemeClr val="dk1"/>
              </a:solidFill>
              <a:latin typeface="Teko"/>
              <a:ea typeface="Teko"/>
              <a:cs typeface="Teko"/>
              <a:sym typeface="Teko"/>
            </a:endParaRPr>
          </a:p>
        </p:txBody>
      </p:sp>
      <p:sp>
        <p:nvSpPr>
          <p:cNvPr id="161" name="Google Shape;161;p13"/>
          <p:cNvSpPr txBox="1"/>
          <p:nvPr/>
        </p:nvSpPr>
        <p:spPr>
          <a:xfrm>
            <a:off x="141051" y="756070"/>
            <a:ext cx="6882300" cy="6555600"/>
          </a:xfrm>
          <a:prstGeom prst="rect">
            <a:avLst/>
          </a:prstGeom>
          <a:noFill/>
          <a:ln>
            <a:noFill/>
          </a:ln>
        </p:spPr>
        <p:txBody>
          <a:bodyPr spcFirstLastPara="1" wrap="square" lIns="91425" tIns="45700" rIns="91425" bIns="45700" anchor="t" anchorCtr="0">
            <a:noAutofit/>
          </a:bodyPr>
          <a:lstStyle/>
          <a:p>
            <a:pPr marL="0" marR="0" lvl="0" indent="-177800" algn="l" rtl="0">
              <a:lnSpc>
                <a:spcPct val="100000"/>
              </a:lnSpc>
              <a:spcBef>
                <a:spcPts val="0"/>
              </a:spcBef>
              <a:spcAft>
                <a:spcPts val="0"/>
              </a:spcAft>
              <a:buClr>
                <a:schemeClr val="dk1"/>
              </a:buClr>
              <a:buSzPts val="2800"/>
              <a:buFont typeface="Teko"/>
              <a:buChar char="•"/>
            </a:pPr>
            <a:r>
              <a:rPr lang="nl-NL" sz="2800" b="0" i="0" u="none" strike="noStrike" cap="none" dirty="0">
                <a:solidFill>
                  <a:schemeClr val="dk1"/>
                </a:solidFill>
                <a:latin typeface="Teko"/>
                <a:ea typeface="Teko"/>
                <a:cs typeface="Teko"/>
                <a:sym typeface="Teko"/>
              </a:rPr>
              <a:t> </a:t>
            </a:r>
            <a:r>
              <a:rPr lang="nl-NL" sz="2800" b="1" i="0" u="none" strike="noStrike" cap="none" dirty="0">
                <a:solidFill>
                  <a:schemeClr val="dk1"/>
                </a:solidFill>
                <a:latin typeface="Teko"/>
                <a:ea typeface="Teko"/>
                <a:cs typeface="Teko"/>
                <a:sym typeface="Teko"/>
              </a:rPr>
              <a:t>Eerder beginnen</a:t>
            </a:r>
            <a:r>
              <a:rPr lang="nl-NL" sz="2800" b="0" i="0" u="none" strike="noStrike" cap="none" dirty="0">
                <a:solidFill>
                  <a:schemeClr val="dk1"/>
                </a:solidFill>
                <a:latin typeface="Teko"/>
                <a:ea typeface="Teko"/>
                <a:cs typeface="Teko"/>
                <a:sym typeface="Teko"/>
              </a:rPr>
              <a:t> (en rollerbank in winter)</a:t>
            </a:r>
            <a:endParaRPr sz="1400" b="0" i="0" u="none" strike="noStrike" cap="none" dirty="0">
              <a:solidFill>
                <a:srgbClr val="000000"/>
              </a:solidFill>
              <a:latin typeface="Arial"/>
              <a:ea typeface="Arial"/>
              <a:cs typeface="Arial"/>
              <a:sym typeface="Arial"/>
            </a:endParaRPr>
          </a:p>
          <a:p>
            <a:pPr marL="0" marR="0" lvl="0" indent="-177800" algn="l" rtl="0">
              <a:lnSpc>
                <a:spcPct val="100000"/>
              </a:lnSpc>
              <a:spcBef>
                <a:spcPts val="0"/>
              </a:spcBef>
              <a:spcAft>
                <a:spcPts val="0"/>
              </a:spcAft>
              <a:buClr>
                <a:schemeClr val="dk1"/>
              </a:buClr>
              <a:buSzPts val="2800"/>
              <a:buFont typeface="Teko"/>
              <a:buChar char="•"/>
            </a:pPr>
            <a:r>
              <a:rPr lang="nl-NL" sz="2800" b="0" i="0" u="none" strike="noStrike" cap="none" dirty="0">
                <a:solidFill>
                  <a:schemeClr val="dk1"/>
                </a:solidFill>
                <a:latin typeface="Teko"/>
                <a:ea typeface="Teko"/>
                <a:cs typeface="Teko"/>
                <a:sym typeface="Teko"/>
              </a:rPr>
              <a:t> </a:t>
            </a:r>
            <a:r>
              <a:rPr lang="nl-NL" sz="2800" b="1" i="0" u="none" strike="noStrike" cap="none" dirty="0">
                <a:solidFill>
                  <a:schemeClr val="dk1"/>
                </a:solidFill>
                <a:latin typeface="Teko"/>
                <a:ea typeface="Teko"/>
                <a:cs typeface="Teko"/>
                <a:sym typeface="Teko"/>
              </a:rPr>
              <a:t>Meer trainen</a:t>
            </a:r>
            <a:r>
              <a:rPr lang="nl-NL" sz="2800" b="0" i="0" u="none" strike="noStrike" cap="none" dirty="0">
                <a:solidFill>
                  <a:schemeClr val="dk1"/>
                </a:solidFill>
                <a:latin typeface="Teko"/>
                <a:ea typeface="Teko"/>
                <a:cs typeface="Teko"/>
                <a:sym typeface="Teko"/>
              </a:rPr>
              <a:t>; vaker en langer</a:t>
            </a:r>
            <a:endParaRPr sz="1400" b="0" i="0" u="none" strike="noStrike" cap="none" dirty="0">
              <a:solidFill>
                <a:srgbClr val="000000"/>
              </a:solidFill>
              <a:latin typeface="Arial"/>
              <a:ea typeface="Arial"/>
              <a:cs typeface="Arial"/>
              <a:sym typeface="Arial"/>
            </a:endParaRPr>
          </a:p>
          <a:p>
            <a:pPr marL="0" marR="0" lvl="0" indent="-177800" algn="l" rtl="0">
              <a:lnSpc>
                <a:spcPct val="100000"/>
              </a:lnSpc>
              <a:spcBef>
                <a:spcPts val="0"/>
              </a:spcBef>
              <a:spcAft>
                <a:spcPts val="0"/>
              </a:spcAft>
              <a:buClr>
                <a:schemeClr val="dk1"/>
              </a:buClr>
              <a:buSzPts val="2800"/>
              <a:buFont typeface="Teko"/>
              <a:buChar char="•"/>
            </a:pPr>
            <a:r>
              <a:rPr lang="nl-NL" sz="2800" b="0" i="0" u="none" strike="noStrike" cap="none" dirty="0">
                <a:solidFill>
                  <a:schemeClr val="dk1"/>
                </a:solidFill>
                <a:latin typeface="Teko"/>
                <a:ea typeface="Teko"/>
                <a:cs typeface="Teko"/>
                <a:sym typeface="Teko"/>
              </a:rPr>
              <a:t> </a:t>
            </a:r>
            <a:r>
              <a:rPr lang="nl-NL" sz="2800" b="1" i="0" u="none" strike="noStrike" cap="none" dirty="0">
                <a:solidFill>
                  <a:schemeClr val="dk1"/>
                </a:solidFill>
                <a:latin typeface="Teko"/>
                <a:ea typeface="Teko"/>
                <a:cs typeface="Teko"/>
                <a:sym typeface="Teko"/>
              </a:rPr>
              <a:t>Intensiever</a:t>
            </a:r>
            <a:r>
              <a:rPr lang="nl-NL" sz="2800" b="0" i="0" u="none" strike="noStrike" cap="none" dirty="0">
                <a:solidFill>
                  <a:schemeClr val="dk1"/>
                </a:solidFill>
                <a:latin typeface="Teko"/>
                <a:ea typeface="Teko"/>
                <a:cs typeface="Teko"/>
                <a:sym typeface="Teko"/>
              </a:rPr>
              <a:t> trainen; echt moe worden!!!!</a:t>
            </a:r>
            <a:endParaRPr sz="1400" b="0" i="0" u="none" strike="noStrike" cap="none" dirty="0">
              <a:solidFill>
                <a:srgbClr val="000000"/>
              </a:solidFill>
              <a:latin typeface="Arial"/>
              <a:ea typeface="Arial"/>
              <a:cs typeface="Arial"/>
              <a:sym typeface="Arial"/>
            </a:endParaRPr>
          </a:p>
          <a:p>
            <a:pPr marL="0" marR="0" lvl="0" indent="-177800" algn="l" rtl="0">
              <a:lnSpc>
                <a:spcPct val="100000"/>
              </a:lnSpc>
              <a:spcBef>
                <a:spcPts val="0"/>
              </a:spcBef>
              <a:spcAft>
                <a:spcPts val="0"/>
              </a:spcAft>
              <a:buClr>
                <a:schemeClr val="dk1"/>
              </a:buClr>
              <a:buSzPts val="2800"/>
              <a:buFont typeface="Teko"/>
              <a:buChar char="•"/>
            </a:pPr>
            <a:r>
              <a:rPr lang="nl-NL" sz="2800" b="0" i="0" u="none" strike="noStrike" cap="none" dirty="0">
                <a:solidFill>
                  <a:schemeClr val="dk1"/>
                </a:solidFill>
                <a:latin typeface="Teko"/>
                <a:ea typeface="Teko"/>
                <a:cs typeface="Teko"/>
                <a:sym typeface="Teko"/>
              </a:rPr>
              <a:t> </a:t>
            </a:r>
            <a:r>
              <a:rPr lang="nl-NL" sz="2800" b="1" i="0" u="none" strike="noStrike" cap="none" dirty="0">
                <a:solidFill>
                  <a:schemeClr val="dk1"/>
                </a:solidFill>
                <a:latin typeface="Teko"/>
                <a:ea typeface="Teko"/>
                <a:cs typeface="Teko"/>
                <a:sym typeface="Teko"/>
              </a:rPr>
              <a:t>Krachttraining</a:t>
            </a:r>
            <a:r>
              <a:rPr lang="nl-NL" sz="2800" b="0" i="0" u="none" strike="noStrike" cap="none" dirty="0">
                <a:solidFill>
                  <a:schemeClr val="dk1"/>
                </a:solidFill>
                <a:latin typeface="Teko"/>
                <a:ea typeface="Teko"/>
                <a:cs typeface="Teko"/>
                <a:sym typeface="Teko"/>
              </a:rPr>
              <a:t> inpassen</a:t>
            </a:r>
            <a:endParaRPr sz="1400" b="0" i="0" u="none" strike="noStrike" cap="none" dirty="0">
              <a:solidFill>
                <a:srgbClr val="000000"/>
              </a:solidFill>
              <a:latin typeface="Arial"/>
              <a:ea typeface="Arial"/>
              <a:cs typeface="Arial"/>
              <a:sym typeface="Arial"/>
            </a:endParaRPr>
          </a:p>
          <a:p>
            <a:pPr marL="0" marR="0" lvl="0" indent="-177800" algn="l" rtl="0">
              <a:lnSpc>
                <a:spcPct val="100000"/>
              </a:lnSpc>
              <a:spcBef>
                <a:spcPts val="0"/>
              </a:spcBef>
              <a:spcAft>
                <a:spcPts val="0"/>
              </a:spcAft>
              <a:buClr>
                <a:schemeClr val="dk1"/>
              </a:buClr>
              <a:buSzPts val="2800"/>
              <a:buFont typeface="Teko"/>
              <a:buChar char="•"/>
            </a:pPr>
            <a:r>
              <a:rPr lang="nl-NL" sz="2800" b="0" i="0" u="none" strike="noStrike" cap="none" dirty="0">
                <a:solidFill>
                  <a:schemeClr val="dk1"/>
                </a:solidFill>
                <a:latin typeface="Teko"/>
                <a:ea typeface="Teko"/>
                <a:cs typeface="Teko"/>
                <a:sym typeface="Teko"/>
              </a:rPr>
              <a:t> In </a:t>
            </a:r>
            <a:r>
              <a:rPr lang="nl-NL" sz="2800" b="1" i="0" u="none" strike="noStrike" cap="none" dirty="0">
                <a:solidFill>
                  <a:schemeClr val="dk1"/>
                </a:solidFill>
                <a:latin typeface="Teko"/>
                <a:ea typeface="Teko"/>
                <a:cs typeface="Teko"/>
                <a:sym typeface="Teko"/>
              </a:rPr>
              <a:t>bergen/heuvels</a:t>
            </a:r>
            <a:r>
              <a:rPr lang="nl-NL" sz="2800" b="0" i="0" u="none" strike="noStrike" cap="none" dirty="0">
                <a:solidFill>
                  <a:schemeClr val="dk1"/>
                </a:solidFill>
                <a:latin typeface="Teko"/>
                <a:ea typeface="Teko"/>
                <a:cs typeface="Teko"/>
                <a:sym typeface="Teko"/>
              </a:rPr>
              <a:t> trainen; </a:t>
            </a:r>
            <a:r>
              <a:rPr lang="nl-NL" sz="2800" b="1" i="0" u="none" strike="noStrike" cap="none" dirty="0">
                <a:solidFill>
                  <a:schemeClr val="dk1"/>
                </a:solidFill>
                <a:latin typeface="Teko"/>
                <a:ea typeface="Teko"/>
                <a:cs typeface="Teko"/>
                <a:sym typeface="Teko"/>
              </a:rPr>
              <a:t>langer</a:t>
            </a:r>
            <a:r>
              <a:rPr lang="nl-NL" sz="2800" b="0" i="0" u="none" strike="noStrike" cap="none" dirty="0">
                <a:solidFill>
                  <a:schemeClr val="dk1"/>
                </a:solidFill>
                <a:latin typeface="Teko"/>
                <a:ea typeface="Teko"/>
                <a:cs typeface="Teko"/>
                <a:sym typeface="Teko"/>
              </a:rPr>
              <a:t>/</a:t>
            </a:r>
            <a:r>
              <a:rPr lang="nl-NL" sz="2800" b="1" i="0" u="none" strike="noStrike" cap="none" dirty="0">
                <a:solidFill>
                  <a:schemeClr val="dk1"/>
                </a:solidFill>
                <a:latin typeface="Teko"/>
                <a:ea typeface="Teko"/>
                <a:cs typeface="Teko"/>
                <a:sym typeface="Teko"/>
              </a:rPr>
              <a:t>steil</a:t>
            </a:r>
          </a:p>
          <a:p>
            <a:pPr>
              <a:buClr>
                <a:schemeClr val="dk1"/>
              </a:buClr>
              <a:buSzPts val="2800"/>
            </a:pPr>
            <a:r>
              <a:rPr lang="nl-NL" sz="2800" b="0" i="0" u="none" strike="noStrike" cap="none" dirty="0">
                <a:solidFill>
                  <a:schemeClr val="dk1"/>
                </a:solidFill>
                <a:latin typeface="Teko"/>
                <a:ea typeface="Teko"/>
                <a:cs typeface="Teko"/>
                <a:sym typeface="Teko"/>
              </a:rPr>
              <a:t>   </a:t>
            </a:r>
            <a:r>
              <a:rPr lang="nl-NL" sz="2800" b="0" i="1" u="none" strike="noStrike" cap="none" dirty="0">
                <a:solidFill>
                  <a:schemeClr val="dk1"/>
                </a:solidFill>
                <a:latin typeface="Teko"/>
                <a:ea typeface="Teko"/>
                <a:cs typeface="Teko"/>
                <a:sym typeface="Teko"/>
              </a:rPr>
              <a:t>(Ardennen, Limburg, Duitsland !!!)</a:t>
            </a:r>
            <a:endParaRPr lang="nl-NL" sz="1600" b="0" i="0" u="none" strike="noStrike" cap="none" dirty="0">
              <a:solidFill>
                <a:srgbClr val="000000"/>
              </a:solidFill>
              <a:latin typeface="Arial"/>
              <a:ea typeface="Arial"/>
              <a:cs typeface="Arial"/>
              <a:sym typeface="Arial"/>
            </a:endParaRPr>
          </a:p>
          <a:p>
            <a:pPr marL="0" marR="0" lvl="0" indent="-177800" algn="l" rtl="0">
              <a:lnSpc>
                <a:spcPct val="100000"/>
              </a:lnSpc>
              <a:spcBef>
                <a:spcPts val="0"/>
              </a:spcBef>
              <a:spcAft>
                <a:spcPts val="0"/>
              </a:spcAft>
              <a:buClr>
                <a:schemeClr val="dk1"/>
              </a:buClr>
              <a:buSzPts val="2800"/>
              <a:buFont typeface="Teko"/>
              <a:buChar char="•"/>
            </a:pPr>
            <a:r>
              <a:rPr lang="nl-NL" sz="2800" b="0" i="0" u="none" strike="noStrike" cap="none" dirty="0">
                <a:solidFill>
                  <a:schemeClr val="dk1"/>
                </a:solidFill>
                <a:latin typeface="Teko"/>
                <a:ea typeface="Arial"/>
                <a:cs typeface="Teko"/>
                <a:sym typeface="Teko"/>
              </a:rPr>
              <a:t>Juiste verhouding trainen en </a:t>
            </a:r>
            <a:r>
              <a:rPr lang="nl-NL" sz="2800" b="1" i="0" u="none" strike="noStrike" cap="none" dirty="0">
                <a:solidFill>
                  <a:schemeClr val="dk1"/>
                </a:solidFill>
                <a:latin typeface="Teko"/>
                <a:ea typeface="Arial"/>
                <a:cs typeface="Teko"/>
                <a:sym typeface="Teko"/>
              </a:rPr>
              <a:t>rust</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Teko"/>
              <a:buNone/>
            </a:pPr>
            <a:r>
              <a:rPr lang="nl-NL" sz="2800" b="0" i="1" u="none" strike="noStrike" cap="none" dirty="0">
                <a:solidFill>
                  <a:schemeClr val="dk1"/>
                </a:solidFill>
                <a:latin typeface="Teko"/>
                <a:ea typeface="Teko"/>
                <a:cs typeface="Teko"/>
                <a:sym typeface="Teko"/>
              </a:rPr>
              <a:t>    </a:t>
            </a:r>
            <a:endParaRPr sz="2800" b="0" i="1" u="none" strike="noStrike" cap="none" dirty="0">
              <a:solidFill>
                <a:schemeClr val="dk1"/>
              </a:solidFill>
              <a:latin typeface="Teko"/>
              <a:ea typeface="Teko"/>
              <a:cs typeface="Teko"/>
              <a:sym typeface="Teko"/>
            </a:endParaRPr>
          </a:p>
          <a:p>
            <a:pPr marL="0" marR="0" lvl="0" indent="-177800" algn="l" rtl="0">
              <a:lnSpc>
                <a:spcPct val="100000"/>
              </a:lnSpc>
              <a:spcBef>
                <a:spcPts val="0"/>
              </a:spcBef>
              <a:spcAft>
                <a:spcPts val="0"/>
              </a:spcAft>
              <a:buClr>
                <a:schemeClr val="dk1"/>
              </a:buClr>
              <a:buSzPts val="2800"/>
              <a:buFont typeface="Teko"/>
              <a:buChar char="•"/>
            </a:pPr>
            <a:r>
              <a:rPr lang="nl-NL" sz="2800" b="0" i="0" u="none" strike="noStrike" cap="none" dirty="0">
                <a:solidFill>
                  <a:schemeClr val="dk1"/>
                </a:solidFill>
                <a:latin typeface="Teko"/>
                <a:ea typeface="Teko"/>
                <a:cs typeface="Teko"/>
                <a:sym typeface="Teko"/>
              </a:rPr>
              <a:t> </a:t>
            </a:r>
            <a:r>
              <a:rPr lang="nl-NL" sz="2800" b="1" i="0" u="none" strike="noStrike" cap="none" dirty="0">
                <a:solidFill>
                  <a:schemeClr val="dk1"/>
                </a:solidFill>
                <a:latin typeface="Teko"/>
                <a:ea typeface="Teko"/>
                <a:cs typeface="Teko"/>
                <a:sym typeface="Teko"/>
              </a:rPr>
              <a:t>Bergverzet</a:t>
            </a:r>
            <a:r>
              <a:rPr lang="nl-NL" sz="2800" b="0" i="0" u="none" strike="noStrike" cap="none" dirty="0">
                <a:solidFill>
                  <a:schemeClr val="dk1"/>
                </a:solidFill>
                <a:latin typeface="Teko"/>
                <a:ea typeface="Teko"/>
                <a:cs typeface="Teko"/>
                <a:sym typeface="Teko"/>
              </a:rPr>
              <a:t>; je zult lichter willen bij lang klimmen!</a:t>
            </a:r>
            <a:endParaRPr sz="1400" b="0" i="0" u="none" strike="noStrike" cap="none" dirty="0">
              <a:solidFill>
                <a:srgbClr val="000000"/>
              </a:solidFill>
              <a:latin typeface="Arial"/>
              <a:ea typeface="Arial"/>
              <a:cs typeface="Arial"/>
              <a:sym typeface="Arial"/>
            </a:endParaRPr>
          </a:p>
          <a:p>
            <a:pPr marL="0" marR="0" lvl="0" indent="-177800" algn="l" rtl="0">
              <a:lnSpc>
                <a:spcPct val="100000"/>
              </a:lnSpc>
              <a:spcBef>
                <a:spcPts val="0"/>
              </a:spcBef>
              <a:spcAft>
                <a:spcPts val="0"/>
              </a:spcAft>
              <a:buClr>
                <a:schemeClr val="dk1"/>
              </a:buClr>
              <a:buSzPts val="2800"/>
              <a:buFont typeface="Teko"/>
              <a:buChar char="•"/>
            </a:pPr>
            <a:r>
              <a:rPr lang="nl-NL" sz="2800" b="1" i="0" u="none" strike="noStrike" cap="none" dirty="0">
                <a:solidFill>
                  <a:schemeClr val="dk1"/>
                </a:solidFill>
                <a:latin typeface="Teko"/>
                <a:ea typeface="Teko"/>
                <a:cs typeface="Teko"/>
                <a:sym typeface="Teko"/>
              </a:rPr>
              <a:t> Afvallen☺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800" b="1" i="0" u="none" strike="noStrike" cap="none" dirty="0">
              <a:solidFill>
                <a:schemeClr val="dk1"/>
              </a:solidFill>
              <a:latin typeface="Teko"/>
              <a:ea typeface="Teko"/>
              <a:cs typeface="Teko"/>
              <a:sym typeface="Teko"/>
            </a:endParaRPr>
          </a:p>
          <a:p>
            <a:pPr marL="0" marR="0" lvl="0" indent="-177800" algn="l" rtl="0">
              <a:lnSpc>
                <a:spcPct val="100000"/>
              </a:lnSpc>
              <a:spcBef>
                <a:spcPts val="0"/>
              </a:spcBef>
              <a:spcAft>
                <a:spcPts val="0"/>
              </a:spcAft>
              <a:buClr>
                <a:schemeClr val="dk1"/>
              </a:buClr>
              <a:buSzPts val="2800"/>
              <a:buFont typeface="Teko"/>
              <a:buChar char="•"/>
            </a:pPr>
            <a:r>
              <a:rPr lang="nl-NL" sz="2800" b="1" i="0" u="none" strike="noStrike" cap="none" dirty="0">
                <a:solidFill>
                  <a:schemeClr val="dk1"/>
                </a:solidFill>
                <a:latin typeface="Teko"/>
                <a:ea typeface="Teko"/>
                <a:cs typeface="Teko"/>
                <a:sym typeface="Teko"/>
              </a:rPr>
              <a:t> Samen trainen 			</a:t>
            </a:r>
            <a:endParaRPr sz="1400" b="0" i="0" u="none" strike="noStrike" cap="none" dirty="0">
              <a:solidFill>
                <a:srgbClr val="000000"/>
              </a:solidFill>
              <a:latin typeface="Arial"/>
              <a:ea typeface="Arial"/>
              <a:cs typeface="Arial"/>
              <a:sym typeface="Arial"/>
            </a:endParaRPr>
          </a:p>
          <a:p>
            <a:pPr marL="0" marR="0" lvl="0" indent="-177800" algn="l" rtl="0">
              <a:lnSpc>
                <a:spcPct val="100000"/>
              </a:lnSpc>
              <a:spcBef>
                <a:spcPts val="0"/>
              </a:spcBef>
              <a:spcAft>
                <a:spcPts val="0"/>
              </a:spcAft>
              <a:buClr>
                <a:schemeClr val="dk1"/>
              </a:buClr>
              <a:buSzPts val="2800"/>
              <a:buFont typeface="Teko"/>
              <a:buChar char="•"/>
            </a:pPr>
            <a:r>
              <a:rPr lang="nl-NL" sz="2800" b="1" i="0" u="none" strike="noStrike" cap="none" dirty="0">
                <a:solidFill>
                  <a:schemeClr val="dk1"/>
                </a:solidFill>
                <a:latin typeface="Teko"/>
                <a:ea typeface="Teko"/>
                <a:cs typeface="Teko"/>
                <a:sym typeface="Teko"/>
              </a:rPr>
              <a:t> Bijhouden trainingen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800" b="1" i="0" u="none" strike="noStrike" cap="none" dirty="0">
              <a:solidFill>
                <a:schemeClr val="dk1"/>
              </a:solidFill>
              <a:latin typeface="Teko"/>
              <a:ea typeface="Teko"/>
              <a:cs typeface="Teko"/>
              <a:sym typeface="Teko"/>
            </a:endParaRPr>
          </a:p>
          <a:p>
            <a:pPr marL="0" marR="0" lvl="0" indent="0" algn="l" rtl="0">
              <a:lnSpc>
                <a:spcPct val="100000"/>
              </a:lnSpc>
              <a:spcBef>
                <a:spcPts val="0"/>
              </a:spcBef>
              <a:spcAft>
                <a:spcPts val="0"/>
              </a:spcAft>
              <a:buClr>
                <a:schemeClr val="dk1"/>
              </a:buClr>
              <a:buSzPts val="2800"/>
              <a:buFont typeface="Arial"/>
              <a:buNone/>
            </a:pPr>
            <a:endParaRPr sz="2800" b="1" i="0" u="none" strike="noStrike" cap="none" dirty="0">
              <a:solidFill>
                <a:schemeClr val="dk1"/>
              </a:solidFill>
              <a:latin typeface="Teko"/>
              <a:ea typeface="Teko"/>
              <a:cs typeface="Teko"/>
              <a:sym typeface="Teko"/>
            </a:endParaRPr>
          </a:p>
        </p:txBody>
      </p:sp>
      <p:sp>
        <p:nvSpPr>
          <p:cNvPr id="162" name="Google Shape;162;p13"/>
          <p:cNvSpPr txBox="1"/>
          <p:nvPr/>
        </p:nvSpPr>
        <p:spPr>
          <a:xfrm>
            <a:off x="133352" y="6404465"/>
            <a:ext cx="6696075" cy="4000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nl-NL" sz="2000" b="0" i="1" u="sng" strike="noStrike" cap="none">
                <a:solidFill>
                  <a:schemeClr val="hlink"/>
                </a:solidFill>
                <a:latin typeface="Arial"/>
                <a:ea typeface="Arial"/>
                <a:cs typeface="Arial"/>
                <a:sym typeface="Arial"/>
                <a:hlinkClick r:id="rId3"/>
              </a:rPr>
              <a:t>Zie: http://handbikebattle.nl/voorbereiding/training</a:t>
            </a:r>
            <a:endParaRPr sz="2000" b="0" i="1" u="none" strike="noStrike" cap="none">
              <a:solidFill>
                <a:schemeClr val="dk1"/>
              </a:solidFill>
              <a:latin typeface="Arial"/>
              <a:ea typeface="Arial"/>
              <a:cs typeface="Arial"/>
              <a:sym typeface="Arial"/>
            </a:endParaRPr>
          </a:p>
        </p:txBody>
      </p:sp>
      <p:sp>
        <p:nvSpPr>
          <p:cNvPr id="163" name="Google Shape;163;p13"/>
          <p:cNvSpPr/>
          <p:nvPr/>
        </p:nvSpPr>
        <p:spPr>
          <a:xfrm>
            <a:off x="6014359" y="974199"/>
            <a:ext cx="684300" cy="2087700"/>
          </a:xfrm>
          <a:prstGeom prst="rightBrace">
            <a:avLst>
              <a:gd name="adj1" fmla="val 8333"/>
              <a:gd name="adj2" fmla="val 50000"/>
            </a:avLst>
          </a:prstGeom>
          <a:noFill/>
          <a:ln w="508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13"/>
          <p:cNvSpPr txBox="1"/>
          <p:nvPr/>
        </p:nvSpPr>
        <p:spPr>
          <a:xfrm>
            <a:off x="6840521" y="1448874"/>
            <a:ext cx="1295400" cy="113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400"/>
              <a:buFont typeface="Arial"/>
              <a:buNone/>
            </a:pPr>
            <a:r>
              <a:rPr lang="nl-NL" sz="2400" b="1" i="0" u="none" strike="noStrike" cap="none">
                <a:solidFill>
                  <a:schemeClr val="accent1"/>
                </a:solidFill>
                <a:latin typeface="Arial"/>
                <a:ea typeface="Arial"/>
                <a:cs typeface="Arial"/>
                <a:sym typeface="Arial"/>
              </a:rPr>
              <a:t>Fitter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2400"/>
              <a:buFont typeface="Arial"/>
              <a:buNone/>
            </a:pPr>
            <a:r>
              <a:rPr lang="nl-NL" sz="2400" b="1" i="0" u="none" strike="noStrike" cap="none">
                <a:solidFill>
                  <a:schemeClr val="accent1"/>
                </a:solidFill>
                <a:latin typeface="Arial"/>
                <a:ea typeface="Arial"/>
                <a:cs typeface="Arial"/>
                <a:sym typeface="Arial"/>
              </a:rPr>
              <a:t>Sterker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2000"/>
              <a:buFont typeface="Arial"/>
              <a:buNone/>
            </a:pPr>
            <a:r>
              <a:rPr lang="nl-NL" sz="2000" b="1" i="0" u="none" strike="noStrike" cap="none">
                <a:solidFill>
                  <a:schemeClr val="accent1"/>
                </a:solidFill>
                <a:latin typeface="Arial"/>
                <a:ea typeface="Arial"/>
                <a:cs typeface="Arial"/>
                <a:sym typeface="Arial"/>
              </a:rPr>
              <a:t>worden</a:t>
            </a:r>
            <a:endParaRPr sz="1400" b="0" i="0" u="none" strike="noStrike" cap="none">
              <a:solidFill>
                <a:srgbClr val="000000"/>
              </a:solidFill>
              <a:latin typeface="Arial"/>
              <a:ea typeface="Arial"/>
              <a:cs typeface="Arial"/>
              <a:sym typeface="Arial"/>
            </a:endParaRPr>
          </a:p>
        </p:txBody>
      </p:sp>
      <p:sp>
        <p:nvSpPr>
          <p:cNvPr id="165" name="Google Shape;165;p13"/>
          <p:cNvSpPr/>
          <p:nvPr/>
        </p:nvSpPr>
        <p:spPr>
          <a:xfrm>
            <a:off x="6266774" y="3919656"/>
            <a:ext cx="342900" cy="854100"/>
          </a:xfrm>
          <a:prstGeom prst="rightBrace">
            <a:avLst>
              <a:gd name="adj1" fmla="val 8333"/>
              <a:gd name="adj2" fmla="val 50000"/>
            </a:avLst>
          </a:prstGeom>
          <a:noFill/>
          <a:ln w="508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 name="Google Shape;166;p13"/>
          <p:cNvSpPr txBox="1"/>
          <p:nvPr/>
        </p:nvSpPr>
        <p:spPr>
          <a:xfrm>
            <a:off x="6829432" y="3961747"/>
            <a:ext cx="1317600" cy="76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400"/>
              <a:buFont typeface="Arial"/>
              <a:buNone/>
            </a:pPr>
            <a:r>
              <a:rPr lang="nl-NL" sz="2400" b="1" i="0" u="none" strike="noStrike" cap="none">
                <a:solidFill>
                  <a:schemeClr val="accent1"/>
                </a:solidFill>
                <a:latin typeface="Arial"/>
                <a:ea typeface="Arial"/>
                <a:cs typeface="Arial"/>
                <a:sym typeface="Arial"/>
              </a:rPr>
              <a:t>Lichter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2000"/>
              <a:buFont typeface="Arial"/>
              <a:buNone/>
            </a:pPr>
            <a:r>
              <a:rPr lang="nl-NL" sz="2000" b="1" i="0" u="none" strike="noStrike" cap="none">
                <a:solidFill>
                  <a:schemeClr val="accent1"/>
                </a:solidFill>
                <a:latin typeface="Arial"/>
                <a:ea typeface="Arial"/>
                <a:cs typeface="Arial"/>
                <a:sym typeface="Arial"/>
              </a:rPr>
              <a:t>maken</a:t>
            </a:r>
            <a:endParaRPr sz="1400" b="0" i="0" u="none" strike="noStrike" cap="none">
              <a:solidFill>
                <a:srgbClr val="000000"/>
              </a:solidFill>
              <a:latin typeface="Arial"/>
              <a:ea typeface="Arial"/>
              <a:cs typeface="Arial"/>
              <a:sym typeface="Arial"/>
            </a:endParaRPr>
          </a:p>
        </p:txBody>
      </p:sp>
      <p:pic>
        <p:nvPicPr>
          <p:cNvPr id="167" name="Google Shape;167;p13"/>
          <p:cNvPicPr preferRelativeResize="0"/>
          <p:nvPr/>
        </p:nvPicPr>
        <p:blipFill rotWithShape="1">
          <a:blip r:embed="rId4">
            <a:alphaModFix/>
          </a:blip>
          <a:srcRect/>
          <a:stretch/>
        </p:blipFill>
        <p:spPr>
          <a:xfrm>
            <a:off x="5055509" y="5549162"/>
            <a:ext cx="615950" cy="614363"/>
          </a:xfrm>
          <a:prstGeom prst="rect">
            <a:avLst/>
          </a:prstGeom>
          <a:noFill/>
          <a:ln>
            <a:noFill/>
          </a:ln>
        </p:spPr>
      </p:pic>
      <p:sp>
        <p:nvSpPr>
          <p:cNvPr id="168" name="Google Shape;168;p13"/>
          <p:cNvSpPr/>
          <p:nvPr/>
        </p:nvSpPr>
        <p:spPr>
          <a:xfrm>
            <a:off x="5671459" y="5397348"/>
            <a:ext cx="342900" cy="854075"/>
          </a:xfrm>
          <a:prstGeom prst="rightBrace">
            <a:avLst>
              <a:gd name="adj1" fmla="val 8333"/>
              <a:gd name="adj2" fmla="val 50000"/>
            </a:avLst>
          </a:prstGeom>
          <a:noFill/>
          <a:ln w="508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13"/>
          <p:cNvSpPr txBox="1"/>
          <p:nvPr/>
        </p:nvSpPr>
        <p:spPr>
          <a:xfrm>
            <a:off x="6255658" y="5588812"/>
            <a:ext cx="1774825"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400"/>
              <a:buFont typeface="Arial"/>
              <a:buNone/>
            </a:pPr>
            <a:r>
              <a:rPr lang="nl-NL" sz="2400" b="1" i="0" u="none" strike="noStrike" cap="none">
                <a:solidFill>
                  <a:schemeClr val="accent1"/>
                </a:solidFill>
                <a:latin typeface="Arial"/>
                <a:ea typeface="Arial"/>
                <a:cs typeface="Arial"/>
                <a:sym typeface="Arial"/>
              </a:rPr>
              <a:t>Motiveert</a:t>
            </a:r>
            <a:endParaRPr sz="2000" b="1" i="0" u="none" strike="noStrike" cap="none">
              <a:solidFill>
                <a:schemeClr val="accen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p:nvPr/>
        </p:nvSpPr>
        <p:spPr>
          <a:xfrm>
            <a:off x="1524001" y="53678"/>
            <a:ext cx="8455571" cy="771623"/>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dk1"/>
              </a:buClr>
              <a:buSzPts val="4400"/>
              <a:buFont typeface="Teko"/>
              <a:buNone/>
            </a:pPr>
            <a:r>
              <a:rPr lang="nl-NL" sz="4400" b="1" i="0" u="none" strike="noStrike" cap="none">
                <a:solidFill>
                  <a:schemeClr val="dk1"/>
                </a:solidFill>
                <a:latin typeface="Teko"/>
                <a:ea typeface="Teko"/>
                <a:cs typeface="Teko"/>
                <a:sym typeface="Teko"/>
              </a:rPr>
              <a:t>Accommodatie in het Kaunertal</a:t>
            </a:r>
            <a:endParaRPr sz="1400" b="0" i="0" u="none" strike="noStrike" cap="none">
              <a:solidFill>
                <a:srgbClr val="000000"/>
              </a:solidFill>
              <a:latin typeface="Arial"/>
              <a:ea typeface="Arial"/>
              <a:cs typeface="Arial"/>
              <a:sym typeface="Arial"/>
            </a:endParaRPr>
          </a:p>
        </p:txBody>
      </p:sp>
      <p:pic>
        <p:nvPicPr>
          <p:cNvPr id="176" name="Google Shape;176;p8" descr="renate.jpg"/>
          <p:cNvPicPr preferRelativeResize="0"/>
          <p:nvPr/>
        </p:nvPicPr>
        <p:blipFill rotWithShape="1">
          <a:blip r:embed="rId3">
            <a:alphaModFix/>
          </a:blip>
          <a:srcRect/>
          <a:stretch/>
        </p:blipFill>
        <p:spPr>
          <a:xfrm>
            <a:off x="0" y="4195310"/>
            <a:ext cx="3570514" cy="2678212"/>
          </a:xfrm>
          <a:prstGeom prst="rect">
            <a:avLst/>
          </a:prstGeom>
          <a:noFill/>
          <a:ln>
            <a:noFill/>
          </a:ln>
        </p:spPr>
      </p:pic>
      <p:sp>
        <p:nvSpPr>
          <p:cNvPr id="177" name="Google Shape;177;p8"/>
          <p:cNvSpPr txBox="1"/>
          <p:nvPr/>
        </p:nvSpPr>
        <p:spPr>
          <a:xfrm>
            <a:off x="6286502" y="2775358"/>
            <a:ext cx="5033139" cy="37856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eko"/>
              <a:buNone/>
            </a:pPr>
            <a:r>
              <a:rPr lang="nl-NL" sz="2400" b="1" i="0" u="sng" strike="noStrike" cap="none" dirty="0">
                <a:solidFill>
                  <a:schemeClr val="dk1"/>
                </a:solidFill>
                <a:latin typeface="Teko"/>
                <a:ea typeface="Teko"/>
                <a:cs typeface="Teko"/>
                <a:sym typeface="Teko"/>
              </a:rPr>
              <a:t>Revalidatieteams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Teko"/>
              <a:buNone/>
            </a:pPr>
            <a:r>
              <a:rPr lang="nl-NL" sz="2400" b="1" i="0" u="none" strike="noStrike" cap="none" dirty="0">
                <a:solidFill>
                  <a:schemeClr val="dk1"/>
                </a:solidFill>
                <a:latin typeface="Teko"/>
                <a:ea typeface="Teko"/>
                <a:cs typeface="Teko"/>
                <a:sym typeface="Teko"/>
              </a:rPr>
              <a:t>in hotel </a:t>
            </a:r>
            <a:r>
              <a:rPr lang="nl-NL" sz="2400" b="1" i="0" u="none" strike="noStrike" cap="none" dirty="0" err="1">
                <a:solidFill>
                  <a:schemeClr val="dk1"/>
                </a:solidFill>
                <a:latin typeface="Teko"/>
                <a:ea typeface="Teko"/>
                <a:cs typeface="Teko"/>
                <a:sym typeface="Teko"/>
              </a:rPr>
              <a:t>Weisseespitze</a:t>
            </a:r>
            <a:r>
              <a:rPr lang="nl-NL" sz="2400" b="1" i="0" u="none" strike="noStrike" cap="none" dirty="0">
                <a:solidFill>
                  <a:schemeClr val="dk1"/>
                </a:solidFill>
                <a:latin typeface="Teko"/>
                <a:ea typeface="Teko"/>
                <a:cs typeface="Teko"/>
                <a:sym typeface="Teko"/>
              </a:rPr>
              <a:t> / </a:t>
            </a:r>
            <a:r>
              <a:rPr lang="nl-NL" sz="2400" b="1" i="0" u="none" strike="noStrike" cap="none" dirty="0" err="1">
                <a:solidFill>
                  <a:schemeClr val="dk1"/>
                </a:solidFill>
                <a:latin typeface="Teko"/>
                <a:ea typeface="Teko"/>
                <a:cs typeface="Teko"/>
                <a:sym typeface="Teko"/>
              </a:rPr>
              <a:t>Haus</a:t>
            </a:r>
            <a:r>
              <a:rPr lang="nl-NL" sz="2400" b="1" i="0" u="none" strike="noStrike" cap="none" dirty="0">
                <a:solidFill>
                  <a:schemeClr val="dk1"/>
                </a:solidFill>
                <a:latin typeface="Teko"/>
                <a:ea typeface="Teko"/>
                <a:cs typeface="Teko"/>
                <a:sym typeface="Teko"/>
              </a:rPr>
              <a:t> Renate: </a:t>
            </a:r>
            <a:r>
              <a:rPr lang="nl-NL" sz="3600" b="1" i="0" u="none" strike="noStrike" cap="none" dirty="0">
                <a:solidFill>
                  <a:srgbClr val="FF0000"/>
                </a:solidFill>
                <a:latin typeface="Teko"/>
                <a:ea typeface="Teko"/>
                <a:cs typeface="Teko"/>
                <a:sym typeface="Teko"/>
              </a:rPr>
              <a:t>vol</a:t>
            </a:r>
            <a:endParaRPr sz="2400" b="1" i="0" u="none" strike="noStrike" cap="none" dirty="0">
              <a:solidFill>
                <a:schemeClr val="dk1"/>
              </a:solidFill>
              <a:latin typeface="Teko"/>
              <a:ea typeface="Teko"/>
              <a:cs typeface="Teko"/>
              <a:sym typeface="Teko"/>
            </a:endParaRPr>
          </a:p>
          <a:p>
            <a:pPr marL="0" marR="0" lvl="0" indent="0" algn="l" rtl="0">
              <a:lnSpc>
                <a:spcPct val="100000"/>
              </a:lnSpc>
              <a:spcBef>
                <a:spcPts val="0"/>
              </a:spcBef>
              <a:spcAft>
                <a:spcPts val="0"/>
              </a:spcAft>
              <a:buClr>
                <a:schemeClr val="dk1"/>
              </a:buClr>
              <a:buSzPts val="1800"/>
              <a:buFont typeface="Teko"/>
              <a:buNone/>
            </a:pPr>
            <a:r>
              <a:rPr lang="en-US" sz="2400" b="1" dirty="0">
                <a:solidFill>
                  <a:schemeClr val="dk1"/>
                </a:solidFill>
                <a:latin typeface="Teko"/>
                <a:ea typeface="Teko"/>
                <a:cs typeface="Teko"/>
                <a:sym typeface="Teko"/>
              </a:rPr>
              <a:t>Eten in hotel </a:t>
            </a:r>
            <a:r>
              <a:rPr lang="en-US" sz="2400" b="1" dirty="0" err="1">
                <a:solidFill>
                  <a:schemeClr val="dk1"/>
                </a:solidFill>
                <a:latin typeface="Teko"/>
                <a:ea typeface="Teko"/>
                <a:cs typeface="Teko"/>
                <a:sym typeface="Teko"/>
              </a:rPr>
              <a:t>alleen</a:t>
            </a:r>
            <a:r>
              <a:rPr lang="en-US" sz="2400" b="1" dirty="0">
                <a:solidFill>
                  <a:schemeClr val="dk1"/>
                </a:solidFill>
                <a:latin typeface="Teko"/>
                <a:ea typeface="Teko"/>
                <a:cs typeface="Teko"/>
                <a:sym typeface="Teko"/>
              </a:rPr>
              <a:t> met HandbikeBattle </a:t>
            </a:r>
            <a:r>
              <a:rPr lang="en-US" sz="2400" b="1" dirty="0" err="1">
                <a:solidFill>
                  <a:schemeClr val="dk1"/>
                </a:solidFill>
                <a:latin typeface="Teko"/>
                <a:ea typeface="Teko"/>
                <a:cs typeface="Teko"/>
                <a:sym typeface="Teko"/>
              </a:rPr>
              <a:t>bandje</a:t>
            </a:r>
            <a:endParaRPr sz="2400" b="1" i="0" u="none" strike="noStrike" cap="none" dirty="0">
              <a:solidFill>
                <a:schemeClr val="dk1"/>
              </a:solidFill>
              <a:latin typeface="Teko"/>
              <a:ea typeface="Teko"/>
              <a:cs typeface="Teko"/>
              <a:sym typeface="Teko"/>
            </a:endParaRPr>
          </a:p>
          <a:p>
            <a:pPr marL="0" marR="0" lvl="0" indent="0" algn="l" rtl="0">
              <a:lnSpc>
                <a:spcPct val="100000"/>
              </a:lnSpc>
              <a:spcBef>
                <a:spcPts val="0"/>
              </a:spcBef>
              <a:spcAft>
                <a:spcPts val="0"/>
              </a:spcAft>
              <a:buClr>
                <a:schemeClr val="dk1"/>
              </a:buClr>
              <a:buSzPts val="2400"/>
              <a:buFont typeface="Arial"/>
              <a:buNone/>
            </a:pPr>
            <a:endParaRPr sz="2400" b="1" i="0" u="sng" strike="noStrike" cap="none" dirty="0">
              <a:solidFill>
                <a:schemeClr val="dk1"/>
              </a:solidFill>
              <a:latin typeface="Teko"/>
              <a:ea typeface="Teko"/>
              <a:cs typeface="Teko"/>
              <a:sym typeface="Teko"/>
            </a:endParaRPr>
          </a:p>
          <a:p>
            <a:pPr marL="0" marR="0" lvl="0" indent="0" algn="l" rtl="0">
              <a:lnSpc>
                <a:spcPct val="100000"/>
              </a:lnSpc>
              <a:spcBef>
                <a:spcPts val="0"/>
              </a:spcBef>
              <a:spcAft>
                <a:spcPts val="0"/>
              </a:spcAft>
              <a:buClr>
                <a:schemeClr val="dk1"/>
              </a:buClr>
              <a:buSzPts val="2400"/>
              <a:buFont typeface="Teko"/>
              <a:buNone/>
            </a:pPr>
            <a:r>
              <a:rPr lang="nl-NL" sz="2400" b="1" i="0" u="sng" strike="noStrike" cap="none" dirty="0">
                <a:solidFill>
                  <a:schemeClr val="dk1"/>
                </a:solidFill>
                <a:latin typeface="Teko"/>
                <a:ea typeface="Teko"/>
                <a:cs typeface="Teko"/>
                <a:sym typeface="Teko"/>
              </a:rPr>
              <a:t>Individueel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Teko"/>
              <a:buNone/>
            </a:pPr>
            <a:r>
              <a:rPr lang="nl-NL" sz="2400" b="1" i="0" u="none" strike="noStrike" cap="none" dirty="0">
                <a:solidFill>
                  <a:schemeClr val="dk1"/>
                </a:solidFill>
                <a:latin typeface="Teko"/>
                <a:ea typeface="Teko"/>
                <a:cs typeface="Teko"/>
                <a:sym typeface="Teko"/>
              </a:rPr>
              <a:t>Camping bij hotel </a:t>
            </a:r>
            <a:r>
              <a:rPr lang="nl-NL" sz="2400" b="1" i="0" u="none" strike="noStrike" cap="none" dirty="0" err="1">
                <a:solidFill>
                  <a:schemeClr val="dk1"/>
                </a:solidFill>
                <a:latin typeface="Teko"/>
                <a:ea typeface="Teko"/>
                <a:cs typeface="Teko"/>
                <a:sym typeface="Teko"/>
              </a:rPr>
              <a:t>Weisseespitze</a:t>
            </a:r>
            <a:r>
              <a:rPr lang="nl-NL" sz="2400" b="1" i="0" u="none" strike="noStrike" cap="none" dirty="0">
                <a:solidFill>
                  <a:schemeClr val="dk1"/>
                </a:solidFill>
                <a:latin typeface="Teko"/>
                <a:ea typeface="Teko"/>
                <a:cs typeface="Teko"/>
                <a:sym typeface="Teko"/>
              </a:rPr>
              <a:t>  hotels: </a:t>
            </a:r>
            <a:r>
              <a:rPr lang="nl-NL" sz="2400" b="0" i="0" u="sng" strike="noStrike" cap="none" dirty="0">
                <a:solidFill>
                  <a:schemeClr val="dk1"/>
                </a:solidFill>
                <a:latin typeface="Teko"/>
                <a:ea typeface="Teko"/>
                <a:cs typeface="Teko"/>
                <a:sym typeface="Teko"/>
              </a:rPr>
              <a:t>www.kaunertal.com/de/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Teko"/>
              <a:buNone/>
            </a:pPr>
            <a:r>
              <a:rPr lang="nl-NL" sz="2400" b="0" i="0" u="sng" strike="noStrike" cap="none" dirty="0" err="1">
                <a:solidFill>
                  <a:schemeClr val="dk1"/>
                </a:solidFill>
                <a:latin typeface="Teko"/>
                <a:ea typeface="Teko"/>
                <a:cs typeface="Teko"/>
                <a:sym typeface="Teko"/>
              </a:rPr>
              <a:t>aktivitaeten</a:t>
            </a:r>
            <a:r>
              <a:rPr lang="nl-NL" sz="2400" b="0" i="0" u="sng" strike="noStrike" cap="none" dirty="0">
                <a:solidFill>
                  <a:schemeClr val="dk1"/>
                </a:solidFill>
                <a:latin typeface="Teko"/>
                <a:ea typeface="Teko"/>
                <a:cs typeface="Teko"/>
                <a:sym typeface="Teko"/>
              </a:rPr>
              <a:t>/</a:t>
            </a:r>
            <a:r>
              <a:rPr lang="nl-NL" sz="2400" b="0" i="0" u="sng" strike="noStrike" cap="none" dirty="0" err="1">
                <a:solidFill>
                  <a:schemeClr val="dk1"/>
                </a:solidFill>
                <a:latin typeface="Teko"/>
                <a:ea typeface="Teko"/>
                <a:cs typeface="Teko"/>
                <a:sym typeface="Teko"/>
              </a:rPr>
              <a:t>barrierefrei</a:t>
            </a:r>
            <a:r>
              <a:rPr lang="nl-NL" sz="2400" b="0" i="0" u="sng" strike="noStrike" cap="none" dirty="0">
                <a:solidFill>
                  <a:schemeClr val="dk1"/>
                </a:solidFill>
                <a:latin typeface="Teko"/>
                <a:ea typeface="Teko"/>
                <a:cs typeface="Teko"/>
                <a:sym typeface="Teko"/>
              </a:rPr>
              <a:t>/</a:t>
            </a:r>
            <a:r>
              <a:rPr lang="nl-NL" sz="2400" b="0" i="0" u="sng" strike="noStrike" cap="none" dirty="0" err="1">
                <a:solidFill>
                  <a:schemeClr val="dk1"/>
                </a:solidFill>
                <a:latin typeface="Teko"/>
                <a:ea typeface="Teko"/>
                <a:cs typeface="Teko"/>
                <a:sym typeface="Teko"/>
              </a:rPr>
              <a:t>unterkuenfte</a:t>
            </a:r>
            <a:endParaRPr sz="2400" b="0" i="0" u="none" strike="noStrike" cap="none" dirty="0">
              <a:solidFill>
                <a:schemeClr val="dk1"/>
              </a:solidFill>
              <a:latin typeface="Teko"/>
              <a:ea typeface="Teko"/>
              <a:cs typeface="Teko"/>
              <a:sym typeface="Teko"/>
            </a:endParaRPr>
          </a:p>
          <a:p>
            <a:pPr marL="0" marR="0" lvl="0" indent="0" algn="l" rtl="0">
              <a:lnSpc>
                <a:spcPct val="100000"/>
              </a:lnSpc>
              <a:spcBef>
                <a:spcPts val="0"/>
              </a:spcBef>
              <a:spcAft>
                <a:spcPts val="0"/>
              </a:spcAft>
              <a:buClr>
                <a:schemeClr val="dk1"/>
              </a:buClr>
              <a:buSzPts val="2400"/>
              <a:buFont typeface="Arial"/>
              <a:buNone/>
            </a:pPr>
            <a:endParaRPr sz="2400" b="1" i="0" u="none" strike="noStrike" cap="none" dirty="0">
              <a:solidFill>
                <a:schemeClr val="dk1"/>
              </a:solidFill>
              <a:latin typeface="Teko"/>
              <a:ea typeface="Teko"/>
              <a:cs typeface="Teko"/>
              <a:sym typeface="Teko"/>
            </a:endParaRPr>
          </a:p>
        </p:txBody>
      </p:sp>
      <p:pic>
        <p:nvPicPr>
          <p:cNvPr id="178" name="Google Shape;178;p8" descr="Afbeeldingsresultaat voor weissenseespitze logo"/>
          <p:cNvPicPr preferRelativeResize="0"/>
          <p:nvPr/>
        </p:nvPicPr>
        <p:blipFill rotWithShape="1">
          <a:blip r:embed="rId4">
            <a:alphaModFix/>
          </a:blip>
          <a:srcRect/>
          <a:stretch/>
        </p:blipFill>
        <p:spPr>
          <a:xfrm>
            <a:off x="5604550" y="763868"/>
            <a:ext cx="3236294" cy="1362733"/>
          </a:xfrm>
          <a:prstGeom prst="rect">
            <a:avLst/>
          </a:prstGeom>
          <a:noFill/>
          <a:ln>
            <a:noFill/>
          </a:ln>
        </p:spPr>
      </p:pic>
      <p:pic>
        <p:nvPicPr>
          <p:cNvPr id="179" name="Google Shape;179;p8"/>
          <p:cNvPicPr preferRelativeResize="0"/>
          <p:nvPr/>
        </p:nvPicPr>
        <p:blipFill rotWithShape="1">
          <a:blip r:embed="rId5">
            <a:alphaModFix/>
          </a:blip>
          <a:srcRect/>
          <a:stretch/>
        </p:blipFill>
        <p:spPr>
          <a:xfrm>
            <a:off x="3570514" y="4195309"/>
            <a:ext cx="1894115" cy="945751"/>
          </a:xfrm>
          <a:prstGeom prst="rect">
            <a:avLst/>
          </a:prstGeom>
          <a:noFill/>
          <a:ln>
            <a:noFill/>
          </a:ln>
        </p:spPr>
      </p:pic>
      <p:pic>
        <p:nvPicPr>
          <p:cNvPr id="180" name="Google Shape;180;p8"/>
          <p:cNvPicPr preferRelativeResize="0"/>
          <p:nvPr/>
        </p:nvPicPr>
        <p:blipFill rotWithShape="1">
          <a:blip r:embed="rId6">
            <a:alphaModFix/>
          </a:blip>
          <a:srcRect/>
          <a:stretch/>
        </p:blipFill>
        <p:spPr>
          <a:xfrm>
            <a:off x="-466280" y="763868"/>
            <a:ext cx="5930909" cy="3339183"/>
          </a:xfrm>
          <a:prstGeom prst="rect">
            <a:avLst/>
          </a:prstGeom>
          <a:noFill/>
          <a:ln>
            <a:noFill/>
          </a:ln>
        </p:spPr>
      </p:pic>
    </p:spTree>
  </p:cSld>
  <p:clrMapOvr>
    <a:masterClrMapping/>
  </p:clrMapOvr>
</p:sld>
</file>

<file path=ppt/theme/theme1.xml><?xml version="1.0" encoding="utf-8"?>
<a:theme xmlns:a="http://schemas.openxmlformats.org/drawingml/2006/main" name="Office-thema">
  <a:themeElements>
    <a:clrScheme name="HandbikeBattle 1">
      <a:dk1>
        <a:srgbClr val="424242"/>
      </a:dk1>
      <a:lt1>
        <a:srgbClr val="FEFFFF"/>
      </a:lt1>
      <a:dk2>
        <a:srgbClr val="424242"/>
      </a:dk2>
      <a:lt2>
        <a:srgbClr val="FEFFFF"/>
      </a:lt2>
      <a:accent1>
        <a:srgbClr val="FF2600"/>
      </a:accent1>
      <a:accent2>
        <a:srgbClr val="011892"/>
      </a:accent2>
      <a:accent3>
        <a:srgbClr val="1DB127"/>
      </a:accent3>
      <a:accent4>
        <a:srgbClr val="919191"/>
      </a:accent4>
      <a:accent5>
        <a:srgbClr val="FF9300"/>
      </a:accent5>
      <a:accent6>
        <a:srgbClr val="75D5FF"/>
      </a:accent6>
      <a:hlink>
        <a:srgbClr val="9437FF"/>
      </a:hlink>
      <a:folHlink>
        <a:srgbClr val="FFD4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1042</Words>
  <Application>Microsoft Office PowerPoint</Application>
  <PresentationFormat>Breedbeeld</PresentationFormat>
  <Paragraphs>155</Paragraphs>
  <Slides>17</Slides>
  <Notes>15</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17</vt:i4>
      </vt:variant>
    </vt:vector>
  </HeadingPairs>
  <TitlesOfParts>
    <vt:vector size="22" baseType="lpstr">
      <vt:lpstr>Teko</vt:lpstr>
      <vt:lpstr>Arial</vt:lpstr>
      <vt:lpstr>Noto Sans Symbols</vt:lpstr>
      <vt:lpstr>Calibri</vt:lpstr>
      <vt:lpstr>Office-thema</vt:lpstr>
      <vt:lpstr>HandbikeBattle 2023</vt:lpstr>
      <vt:lpstr>programma</vt:lpstr>
      <vt:lpstr> Hoofdsponsor:     </vt:lpstr>
      <vt:lpstr>HandbikeBattle 2023</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Jetze Plat</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HandbikeBattle 2022</dc:title>
  <dc:creator>Valent, Linda</dc:creator>
  <cp:lastModifiedBy>Rogier Broeksteeg</cp:lastModifiedBy>
  <cp:revision>13</cp:revision>
  <dcterms:modified xsi:type="dcterms:W3CDTF">2023-04-18T18:57:42Z</dcterms:modified>
</cp:coreProperties>
</file>